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embeddedFontLst>
    <p:embeddedFont>
      <p:font typeface="Merriweather Light"/>
      <p:regular r:id="rId29"/>
      <p:bold r:id="rId30"/>
      <p:italic r:id="rId31"/>
      <p:boldItalic r:id="rId32"/>
    </p:embeddedFont>
    <p:embeddedFont>
      <p:font typeface="Montserrat"/>
      <p:regular r:id="rId33"/>
      <p:bold r:id="rId34"/>
      <p:italic r:id="rId35"/>
      <p:boldItalic r:id="rId36"/>
    </p:embeddedFont>
    <p:embeddedFont>
      <p:font typeface="Open Sans SemiBold"/>
      <p:regular r:id="rId37"/>
      <p:bold r:id="rId38"/>
      <p:italic r:id="rId39"/>
      <p:boldItalic r:id="rId40"/>
    </p:embeddedFont>
    <p:embeddedFont>
      <p:font typeface="Vidaloka"/>
      <p:regular r:id="rId41"/>
    </p:embeddedFont>
    <p:embeddedFont>
      <p:font typeface="Russo One"/>
      <p:regular r:id="rId42"/>
    </p:embeddedFont>
    <p:embeddedFont>
      <p:font typeface="Mako"/>
      <p:regular r:id="rId43"/>
    </p:embeddedFont>
    <p:embeddedFont>
      <p:font typeface="Crimson Text"/>
      <p:regular r:id="rId44"/>
      <p:bold r:id="rId45"/>
      <p:italic r:id="rId46"/>
      <p:boldItalic r:id="rId47"/>
    </p:embeddedFont>
    <p:embeddedFont>
      <p:font typeface="Open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OpenSansSemiBold-boldItalic.fntdata"/><Relationship Id="rId42" Type="http://schemas.openxmlformats.org/officeDocument/2006/relationships/font" Target="fonts/RussoOne-regular.fntdata"/><Relationship Id="rId41" Type="http://schemas.openxmlformats.org/officeDocument/2006/relationships/font" Target="fonts/Vidaloka-regular.fntdata"/><Relationship Id="rId44" Type="http://schemas.openxmlformats.org/officeDocument/2006/relationships/font" Target="fonts/CrimsonText-regular.fntdata"/><Relationship Id="rId43" Type="http://schemas.openxmlformats.org/officeDocument/2006/relationships/font" Target="fonts/Mako-regular.fntdata"/><Relationship Id="rId46" Type="http://schemas.openxmlformats.org/officeDocument/2006/relationships/font" Target="fonts/CrimsonText-italic.fntdata"/><Relationship Id="rId45" Type="http://schemas.openxmlformats.org/officeDocument/2006/relationships/font" Target="fonts/CrimsonTex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OpenSans-regular.fntdata"/><Relationship Id="rId47" Type="http://schemas.openxmlformats.org/officeDocument/2006/relationships/font" Target="fonts/CrimsonText-boldItalic.fntdata"/><Relationship Id="rId49" Type="http://schemas.openxmlformats.org/officeDocument/2006/relationships/font" Target="fonts/OpenSans-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erriweatherLight-italic.fntdata"/><Relationship Id="rId30" Type="http://schemas.openxmlformats.org/officeDocument/2006/relationships/font" Target="fonts/MerriweatherLight-bold.fntdata"/><Relationship Id="rId33" Type="http://schemas.openxmlformats.org/officeDocument/2006/relationships/font" Target="fonts/Montserrat-regular.fntdata"/><Relationship Id="rId32" Type="http://schemas.openxmlformats.org/officeDocument/2006/relationships/font" Target="fonts/MerriweatherLight-boldItalic.fntdata"/><Relationship Id="rId35" Type="http://schemas.openxmlformats.org/officeDocument/2006/relationships/font" Target="fonts/Montserrat-italic.fntdata"/><Relationship Id="rId34" Type="http://schemas.openxmlformats.org/officeDocument/2006/relationships/font" Target="fonts/Montserrat-bold.fntdata"/><Relationship Id="rId37" Type="http://schemas.openxmlformats.org/officeDocument/2006/relationships/font" Target="fonts/OpenSansSemiBold-regular.fntdata"/><Relationship Id="rId36" Type="http://schemas.openxmlformats.org/officeDocument/2006/relationships/font" Target="fonts/Montserrat-boldItalic.fntdata"/><Relationship Id="rId39" Type="http://schemas.openxmlformats.org/officeDocument/2006/relationships/font" Target="fonts/OpenSansSemiBold-italic.fntdata"/><Relationship Id="rId38" Type="http://schemas.openxmlformats.org/officeDocument/2006/relationships/font" Target="fonts/OpenSansSemiBold-bold.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font" Target="fonts/MerriweatherLight-regular.fntdata"/><Relationship Id="rId51" Type="http://schemas.openxmlformats.org/officeDocument/2006/relationships/font" Target="fonts/OpenSans-boldItalic.fntdata"/><Relationship Id="rId50" Type="http://schemas.openxmlformats.org/officeDocument/2006/relationships/font" Target="fonts/OpenSans-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3a150fbab7a_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3a150fbab7a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3a150fbab7a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3a150fbab7a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a150fbab7a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3a150fbab7a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3a150fbab7a_2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3a150fbab7a_2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3a150fbab7a_2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3a150fbab7a_2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3a150fbab7a_2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3a150fbab7a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3a150fbab7a_2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3a150fbab7a_2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3a150fbab7a_2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3a150fbab7a_2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3a150fbab7a_2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3a150fbab7a_2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3a150fbab7a_2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3a150fbab7a_2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05aad17dc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105aad17dc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3a150fbab7a_2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3a150fbab7a_2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a150fbab7a_2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3a150fbab7a_2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a150fbab7a_2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3a150fbab7a_2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3a150fbab7a_2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3a150fbab7a_2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3a150fbab7a_2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3a150fbab7a_2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cd8a80d6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cd8a80d6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05aad17dc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105aad17dc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3a150fbab7a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3a150fbab7a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3a150fbab7a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3a150fbab7a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3a150fbab7a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3a150fbab7a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3a150fbab7a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3a150fbab7a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3a150fbab7a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3a150fbab7a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40000" y="3377100"/>
            <a:ext cx="7064100" cy="4419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1" name="Google Shape;11;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 name="Google Shape;12;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 name="Google Shape;13;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 name="Google Shape;14;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13225" y="1345363"/>
            <a:ext cx="7717500" cy="1644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1514325" y="318864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68" name="Google Shape;6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 name="Google Shape;6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 name="Google Shape;7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1" name="Google Shape;7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3" name="Shape 73"/>
        <p:cNvGrpSpPr/>
        <p:nvPr/>
      </p:nvGrpSpPr>
      <p:grpSpPr>
        <a:xfrm>
          <a:off x="0" y="0"/>
          <a:ext cx="0" cy="0"/>
          <a:chOff x="0" y="0"/>
          <a:chExt cx="0" cy="0"/>
        </a:xfrm>
      </p:grpSpPr>
      <p:sp>
        <p:nvSpPr>
          <p:cNvPr id="74" name="Google Shape;74;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13"/>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6" name="Google Shape;76;p13"/>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8" name="Google Shape;78;p13"/>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 name="Google Shape;79;p13"/>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0" name="Google Shape;80;p13"/>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2" name="Google Shape;82;p13"/>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 name="Google Shape;83;p13"/>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1">
    <p:spTree>
      <p:nvGrpSpPr>
        <p:cNvPr id="89" name="Shape 89"/>
        <p:cNvGrpSpPr/>
        <p:nvPr/>
      </p:nvGrpSpPr>
      <p:grpSpPr>
        <a:xfrm>
          <a:off x="0" y="0"/>
          <a:ext cx="0" cy="0"/>
          <a:chOff x="0" y="0"/>
          <a:chExt cx="0" cy="0"/>
        </a:xfrm>
      </p:grpSpPr>
      <p:sp>
        <p:nvSpPr>
          <p:cNvPr id="90" name="Google Shape;90;p14"/>
          <p:cNvSpPr txBox="1"/>
          <p:nvPr>
            <p:ph type="title"/>
          </p:nvPr>
        </p:nvSpPr>
        <p:spPr>
          <a:xfrm>
            <a:off x="7200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 name="Google Shape;91;p14"/>
          <p:cNvSpPr txBox="1"/>
          <p:nvPr>
            <p:ph hasCustomPrompt="1" idx="2" type="title"/>
          </p:nvPr>
        </p:nvSpPr>
        <p:spPr>
          <a:xfrm>
            <a:off x="14826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p:nvPr>
            <p:ph idx="1" type="subTitle"/>
          </p:nvPr>
        </p:nvSpPr>
        <p:spPr>
          <a:xfrm>
            <a:off x="720000" y="2081199"/>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3" name="Google Shape;93;p14"/>
          <p:cNvSpPr txBox="1"/>
          <p:nvPr>
            <p:ph idx="3" type="title"/>
          </p:nvPr>
        </p:nvSpPr>
        <p:spPr>
          <a:xfrm>
            <a:off x="34038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 name="Google Shape;94;p14"/>
          <p:cNvSpPr txBox="1"/>
          <p:nvPr>
            <p:ph hasCustomPrompt="1" idx="4" type="title"/>
          </p:nvPr>
        </p:nvSpPr>
        <p:spPr>
          <a:xfrm>
            <a:off x="41664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p:nvPr>
            <p:ph idx="5" type="subTitle"/>
          </p:nvPr>
        </p:nvSpPr>
        <p:spPr>
          <a:xfrm>
            <a:off x="34038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 name="Google Shape;96;p14"/>
          <p:cNvSpPr txBox="1"/>
          <p:nvPr>
            <p:ph idx="6" type="title"/>
          </p:nvPr>
        </p:nvSpPr>
        <p:spPr>
          <a:xfrm>
            <a:off x="60876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 name="Google Shape;97;p14"/>
          <p:cNvSpPr txBox="1"/>
          <p:nvPr>
            <p:ph hasCustomPrompt="1" idx="7" type="title"/>
          </p:nvPr>
        </p:nvSpPr>
        <p:spPr>
          <a:xfrm>
            <a:off x="68502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p:nvPr>
            <p:ph idx="8" type="subTitle"/>
          </p:nvPr>
        </p:nvSpPr>
        <p:spPr>
          <a:xfrm>
            <a:off x="60876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9" name="Google Shape;99;p14"/>
          <p:cNvSpPr txBox="1"/>
          <p:nvPr>
            <p:ph idx="9" type="title"/>
          </p:nvPr>
        </p:nvSpPr>
        <p:spPr>
          <a:xfrm>
            <a:off x="7200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0" name="Google Shape;100;p14"/>
          <p:cNvSpPr txBox="1"/>
          <p:nvPr>
            <p:ph hasCustomPrompt="1" idx="13" type="title"/>
          </p:nvPr>
        </p:nvSpPr>
        <p:spPr>
          <a:xfrm>
            <a:off x="14826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p:nvPr>
            <p:ph idx="14" type="subTitle"/>
          </p:nvPr>
        </p:nvSpPr>
        <p:spPr>
          <a:xfrm>
            <a:off x="7200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2" name="Google Shape;102;p14"/>
          <p:cNvSpPr txBox="1"/>
          <p:nvPr>
            <p:ph idx="15" type="title"/>
          </p:nvPr>
        </p:nvSpPr>
        <p:spPr>
          <a:xfrm>
            <a:off x="34038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14"/>
          <p:cNvSpPr txBox="1"/>
          <p:nvPr>
            <p:ph hasCustomPrompt="1" idx="16" type="title"/>
          </p:nvPr>
        </p:nvSpPr>
        <p:spPr>
          <a:xfrm>
            <a:off x="41664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p:nvPr>
            <p:ph idx="17" type="subTitle"/>
          </p:nvPr>
        </p:nvSpPr>
        <p:spPr>
          <a:xfrm>
            <a:off x="34038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5" name="Google Shape;105;p14"/>
          <p:cNvSpPr txBox="1"/>
          <p:nvPr>
            <p:ph idx="18" type="title"/>
          </p:nvPr>
        </p:nvSpPr>
        <p:spPr>
          <a:xfrm>
            <a:off x="60876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 name="Google Shape;106;p14"/>
          <p:cNvSpPr txBox="1"/>
          <p:nvPr>
            <p:ph hasCustomPrompt="1" idx="19" type="title"/>
          </p:nvPr>
        </p:nvSpPr>
        <p:spPr>
          <a:xfrm>
            <a:off x="68502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p:nvPr>
            <p:ph idx="20" type="subTitle"/>
          </p:nvPr>
        </p:nvSpPr>
        <p:spPr>
          <a:xfrm>
            <a:off x="60876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8" name="Google Shape;108;p14"/>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9" name="Google Shape;109;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1" name="Google Shape;111;p1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12" name="Google Shape;112;p1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13" name="Shape 113"/>
        <p:cNvGrpSpPr/>
        <p:nvPr/>
      </p:nvGrpSpPr>
      <p:grpSpPr>
        <a:xfrm>
          <a:off x="0" y="0"/>
          <a:ext cx="0" cy="0"/>
          <a:chOff x="0" y="0"/>
          <a:chExt cx="0" cy="0"/>
        </a:xfrm>
      </p:grpSpPr>
      <p:sp>
        <p:nvSpPr>
          <p:cNvPr id="114" name="Google Shape;114;p15"/>
          <p:cNvSpPr txBox="1"/>
          <p:nvPr>
            <p:ph type="title"/>
          </p:nvPr>
        </p:nvSpPr>
        <p:spPr>
          <a:xfrm>
            <a:off x="2410500" y="2808253"/>
            <a:ext cx="4323000" cy="49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15" name="Google Shape;115;p15"/>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16" name="Google Shape;116;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7" name="Google Shape;117;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2">
    <p:spTree>
      <p:nvGrpSpPr>
        <p:cNvPr id="118" name="Shape 118"/>
        <p:cNvGrpSpPr/>
        <p:nvPr/>
      </p:nvGrpSpPr>
      <p:grpSpPr>
        <a:xfrm>
          <a:off x="0" y="0"/>
          <a:ext cx="0" cy="0"/>
          <a:chOff x="0" y="0"/>
          <a:chExt cx="0" cy="0"/>
        </a:xfrm>
      </p:grpSpPr>
      <p:sp>
        <p:nvSpPr>
          <p:cNvPr id="119" name="Google Shape;119;p16"/>
          <p:cNvSpPr txBox="1"/>
          <p:nvPr>
            <p:ph type="title"/>
          </p:nvPr>
        </p:nvSpPr>
        <p:spPr>
          <a:xfrm>
            <a:off x="699900" y="2821263"/>
            <a:ext cx="4323000" cy="4977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20" name="Google Shape;120;p16"/>
          <p:cNvSpPr txBox="1"/>
          <p:nvPr>
            <p:ph idx="1" type="subTitle"/>
          </p:nvPr>
        </p:nvSpPr>
        <p:spPr>
          <a:xfrm>
            <a:off x="699900" y="1675902"/>
            <a:ext cx="5458200" cy="99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21" name="Google Shape;12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2" name="Google Shape;12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3" name="Google Shape;123;p1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24" name="Google Shape;124;p1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125" name="Shape 125"/>
        <p:cNvGrpSpPr/>
        <p:nvPr/>
      </p:nvGrpSpPr>
      <p:grpSpPr>
        <a:xfrm>
          <a:off x="0" y="0"/>
          <a:ext cx="0" cy="0"/>
          <a:chOff x="0" y="0"/>
          <a:chExt cx="0" cy="0"/>
        </a:xfrm>
      </p:grpSpPr>
      <p:sp>
        <p:nvSpPr>
          <p:cNvPr id="126" name="Google Shape;126;p17"/>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127" name="Google Shape;127;p17"/>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cxnSp>
        <p:nvCxnSpPr>
          <p:cNvPr id="128" name="Google Shape;128;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9" name="Google Shape;129;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0" name="Google Shape;130;p1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1" name="Google Shape;131;p1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SECTION_TITLE_AND_DESCRIPTION_1">
    <p:spTree>
      <p:nvGrpSpPr>
        <p:cNvPr id="132" name="Shape 132"/>
        <p:cNvGrpSpPr/>
        <p:nvPr/>
      </p:nvGrpSpPr>
      <p:grpSpPr>
        <a:xfrm>
          <a:off x="0" y="0"/>
          <a:ext cx="0" cy="0"/>
          <a:chOff x="0" y="0"/>
          <a:chExt cx="0" cy="0"/>
        </a:xfrm>
      </p:grpSpPr>
      <p:sp>
        <p:nvSpPr>
          <p:cNvPr id="133" name="Google Shape;133;p18"/>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1"/>
              </a:buClr>
              <a:buSzPts val="1400"/>
              <a:buChar char="●"/>
              <a:defRPr sz="1400"/>
            </a:lvl1pPr>
            <a:lvl2pPr lvl="1" algn="ctr">
              <a:spcBef>
                <a:spcPts val="0"/>
              </a:spcBef>
              <a:spcAft>
                <a:spcPts val="0"/>
              </a:spcAft>
              <a:buSzPts val="1400"/>
              <a:buChar char="○"/>
              <a:defRPr/>
            </a:lvl2pPr>
            <a:lvl3pPr lvl="2" algn="ctr">
              <a:spcBef>
                <a:spcPts val="0"/>
              </a:spcBef>
              <a:spcAft>
                <a:spcPts val="0"/>
              </a:spcAft>
              <a:buSzPts val="1400"/>
              <a:buChar char="■"/>
              <a:defRPr/>
            </a:lvl3pPr>
            <a:lvl4pPr lvl="3" algn="ctr">
              <a:spcBef>
                <a:spcPts val="0"/>
              </a:spcBef>
              <a:spcAft>
                <a:spcPts val="0"/>
              </a:spcAft>
              <a:buSzPts val="1400"/>
              <a:buChar char="●"/>
              <a:defRPr/>
            </a:lvl4pPr>
            <a:lvl5pPr lvl="4" algn="ctr">
              <a:spcBef>
                <a:spcPts val="0"/>
              </a:spcBef>
              <a:spcAft>
                <a:spcPts val="0"/>
              </a:spcAft>
              <a:buSzPts val="1400"/>
              <a:buChar char="○"/>
              <a:defRPr/>
            </a:lvl5pPr>
            <a:lvl6pPr lvl="5" algn="ctr">
              <a:spcBef>
                <a:spcPts val="0"/>
              </a:spcBef>
              <a:spcAft>
                <a:spcPts val="0"/>
              </a:spcAft>
              <a:buSzPts val="1400"/>
              <a:buChar char="■"/>
              <a:defRPr/>
            </a:lvl6pPr>
            <a:lvl7pPr lvl="6" algn="ctr">
              <a:spcBef>
                <a:spcPts val="0"/>
              </a:spcBef>
              <a:spcAft>
                <a:spcPts val="0"/>
              </a:spcAft>
              <a:buSzPts val="1400"/>
              <a:buChar char="●"/>
              <a:defRPr/>
            </a:lvl7pPr>
            <a:lvl8pPr lvl="7" algn="ctr">
              <a:spcBef>
                <a:spcPts val="0"/>
              </a:spcBef>
              <a:spcAft>
                <a:spcPts val="0"/>
              </a:spcAft>
              <a:buSzPts val="1400"/>
              <a:buChar char="○"/>
              <a:defRPr/>
            </a:lvl8pPr>
            <a:lvl9pPr lvl="8" algn="ctr">
              <a:spcBef>
                <a:spcPts val="0"/>
              </a:spcBef>
              <a:spcAft>
                <a:spcPts val="0"/>
              </a:spcAft>
              <a:buSzPts val="1400"/>
              <a:buChar char="■"/>
              <a:defRPr/>
            </a:lvl9pPr>
          </a:lstStyle>
          <a:p/>
        </p:txBody>
      </p:sp>
      <p:sp>
        <p:nvSpPr>
          <p:cNvPr id="134" name="Google Shape;134;p18"/>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135" name="Google Shape;135;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7" name="Google Shape;137;p18"/>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38" name="Shape 138"/>
        <p:cNvGrpSpPr/>
        <p:nvPr/>
      </p:nvGrpSpPr>
      <p:grpSpPr>
        <a:xfrm>
          <a:off x="0" y="0"/>
          <a:ext cx="0" cy="0"/>
          <a:chOff x="0" y="0"/>
          <a:chExt cx="0" cy="0"/>
        </a:xfrm>
      </p:grpSpPr>
      <p:sp>
        <p:nvSpPr>
          <p:cNvPr id="139" name="Google Shape;139;p19"/>
          <p:cNvSpPr txBox="1"/>
          <p:nvPr>
            <p:ph type="title"/>
          </p:nvPr>
        </p:nvSpPr>
        <p:spPr>
          <a:xfrm>
            <a:off x="845550" y="1482825"/>
            <a:ext cx="7452900" cy="129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000"/>
              <a:buNone/>
              <a:defRPr sz="7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140" name="Google Shape;140;p19"/>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141" name="Google Shape;141;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2" name="Google Shape;142;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
    <p:spTree>
      <p:nvGrpSpPr>
        <p:cNvPr id="143" name="Shape 143"/>
        <p:cNvGrpSpPr/>
        <p:nvPr/>
      </p:nvGrpSpPr>
      <p:grpSpPr>
        <a:xfrm>
          <a:off x="0" y="0"/>
          <a:ext cx="0" cy="0"/>
          <a:chOff x="0" y="0"/>
          <a:chExt cx="0" cy="0"/>
        </a:xfrm>
      </p:grpSpPr>
      <p:sp>
        <p:nvSpPr>
          <p:cNvPr id="144" name="Google Shape;144;p20"/>
          <p:cNvSpPr txBox="1"/>
          <p:nvPr>
            <p:ph type="title"/>
          </p:nvPr>
        </p:nvSpPr>
        <p:spPr>
          <a:xfrm>
            <a:off x="3742850" y="1549875"/>
            <a:ext cx="4545000" cy="1291200"/>
          </a:xfrm>
          <a:prstGeom prst="rect">
            <a:avLst/>
          </a:prstGeom>
        </p:spPr>
        <p:txBody>
          <a:bodyPr anchorCtr="0" anchor="t" bIns="91425" lIns="91425" spcFirstLastPara="1" rIns="91425" wrap="square" tIns="91425">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p:txBody>
      </p:sp>
      <p:sp>
        <p:nvSpPr>
          <p:cNvPr id="145" name="Google Shape;145;p20"/>
          <p:cNvSpPr txBox="1"/>
          <p:nvPr>
            <p:ph idx="1" type="subTitle"/>
          </p:nvPr>
        </p:nvSpPr>
        <p:spPr>
          <a:xfrm>
            <a:off x="3742850" y="3039213"/>
            <a:ext cx="4545000" cy="55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cxnSp>
        <p:nvCxnSpPr>
          <p:cNvPr id="146" name="Google Shape;146;p2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7" name="Google Shape;147;p2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8" name="Google Shape;148;p2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9" name="Google Shape;149;p2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0" name="Google Shape;150;p20"/>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1" name="Google Shape;151;p20"/>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867300" y="2366275"/>
            <a:ext cx="7409400" cy="8184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3746550" y="1339163"/>
            <a:ext cx="1650900" cy="97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8" name="Google Shape;18;p3"/>
          <p:cNvSpPr txBox="1"/>
          <p:nvPr>
            <p:ph idx="1" type="subTitle"/>
          </p:nvPr>
        </p:nvSpPr>
        <p:spPr>
          <a:xfrm>
            <a:off x="2291400" y="3305275"/>
            <a:ext cx="4561200" cy="39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 name="Google Shape;19;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 name="Google Shape;20;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 name="Google Shape;21;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 name="Google Shape;22;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152" name="Shape 152"/>
        <p:cNvGrpSpPr/>
        <p:nvPr/>
      </p:nvGrpSpPr>
      <p:grpSpPr>
        <a:xfrm>
          <a:off x="0" y="0"/>
          <a:ext cx="0" cy="0"/>
          <a:chOff x="0" y="0"/>
          <a:chExt cx="0" cy="0"/>
        </a:xfrm>
      </p:grpSpPr>
      <p:sp>
        <p:nvSpPr>
          <p:cNvPr id="153" name="Google Shape;153;p21"/>
          <p:cNvSpPr txBox="1"/>
          <p:nvPr>
            <p:ph type="title"/>
          </p:nvPr>
        </p:nvSpPr>
        <p:spPr>
          <a:xfrm>
            <a:off x="427325" y="2511800"/>
            <a:ext cx="4965600" cy="11133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accent4"/>
              </a:buClr>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4" name="Google Shape;154;p21"/>
          <p:cNvSpPr txBox="1"/>
          <p:nvPr>
            <p:ph hasCustomPrompt="1" idx="2" type="title"/>
          </p:nvPr>
        </p:nvSpPr>
        <p:spPr>
          <a:xfrm>
            <a:off x="3741925" y="1484693"/>
            <a:ext cx="1650900" cy="978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55" name="Google Shape;155;p21"/>
          <p:cNvSpPr txBox="1"/>
          <p:nvPr>
            <p:ph idx="1" type="subTitle"/>
          </p:nvPr>
        </p:nvSpPr>
        <p:spPr>
          <a:xfrm>
            <a:off x="831625" y="3625000"/>
            <a:ext cx="4561200" cy="39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56" name="Google Shape;156;p21"/>
          <p:cNvCxnSpPr/>
          <p:nvPr/>
        </p:nvCxnSpPr>
        <p:spPr>
          <a:xfrm rot="10800000">
            <a:off x="-30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7" name="Google Shape;157;p21"/>
          <p:cNvCxnSpPr/>
          <p:nvPr/>
        </p:nvCxnSpPr>
        <p:spPr>
          <a:xfrm rot="10800000">
            <a:off x="-30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8" name="Google Shape;158;p21"/>
          <p:cNvCxnSpPr/>
          <p:nvPr/>
        </p:nvCxnSpPr>
        <p:spPr>
          <a:xfrm>
            <a:off x="-11287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9" name="Google Shape;159;p21"/>
          <p:cNvCxnSpPr/>
          <p:nvPr/>
        </p:nvCxnSpPr>
        <p:spPr>
          <a:xfrm>
            <a:off x="790872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60" name="Shape 160"/>
        <p:cNvGrpSpPr/>
        <p:nvPr/>
      </p:nvGrpSpPr>
      <p:grpSpPr>
        <a:xfrm>
          <a:off x="0" y="0"/>
          <a:ext cx="0" cy="0"/>
          <a:chOff x="0" y="0"/>
          <a:chExt cx="0" cy="0"/>
        </a:xfrm>
      </p:grpSpPr>
      <p:sp>
        <p:nvSpPr>
          <p:cNvPr id="161" name="Google Shape;161;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62" name="Google Shape;162;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3" name="Google Shape;163;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4" name="Google Shape;164;p22"/>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65" name="Shape 165"/>
        <p:cNvGrpSpPr/>
        <p:nvPr/>
      </p:nvGrpSpPr>
      <p:grpSpPr>
        <a:xfrm>
          <a:off x="0" y="0"/>
          <a:ext cx="0" cy="0"/>
          <a:chOff x="0" y="0"/>
          <a:chExt cx="0" cy="0"/>
        </a:xfrm>
      </p:grpSpPr>
      <p:cxnSp>
        <p:nvCxnSpPr>
          <p:cNvPr id="166" name="Google Shape;166;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7" name="Google Shape;167;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8" name="Google Shape;168;p2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9" name="Google Shape;169;p2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70" name="Google Shape;170;p2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71" name="Google Shape;171;p23"/>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72" name="Google Shape;172;p2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7">
    <p:spTree>
      <p:nvGrpSpPr>
        <p:cNvPr id="173" name="Shape 173"/>
        <p:cNvGrpSpPr/>
        <p:nvPr/>
      </p:nvGrpSpPr>
      <p:grpSpPr>
        <a:xfrm>
          <a:off x="0" y="0"/>
          <a:ext cx="0" cy="0"/>
          <a:chOff x="0" y="0"/>
          <a:chExt cx="0" cy="0"/>
        </a:xfrm>
      </p:grpSpPr>
      <p:sp>
        <p:nvSpPr>
          <p:cNvPr id="174" name="Google Shape;174;p24"/>
          <p:cNvSpPr txBox="1"/>
          <p:nvPr>
            <p:ph type="title"/>
          </p:nvPr>
        </p:nvSpPr>
        <p:spPr>
          <a:xfrm>
            <a:off x="1877475" y="445025"/>
            <a:ext cx="538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5" name="Google Shape;175;p24"/>
          <p:cNvSpPr txBox="1"/>
          <p:nvPr>
            <p:ph idx="1" type="subTitle"/>
          </p:nvPr>
        </p:nvSpPr>
        <p:spPr>
          <a:xfrm>
            <a:off x="32267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6" name="Google Shape;176;p24"/>
          <p:cNvSpPr txBox="1"/>
          <p:nvPr>
            <p:ph idx="2" type="subTitle"/>
          </p:nvPr>
        </p:nvSpPr>
        <p:spPr>
          <a:xfrm>
            <a:off x="32267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7" name="Google Shape;177;p24"/>
          <p:cNvSpPr txBox="1"/>
          <p:nvPr>
            <p:ph idx="3" type="subTitle"/>
          </p:nvPr>
        </p:nvSpPr>
        <p:spPr>
          <a:xfrm>
            <a:off x="7191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8" name="Google Shape;178;p24"/>
          <p:cNvSpPr txBox="1"/>
          <p:nvPr>
            <p:ph idx="4" type="subTitle"/>
          </p:nvPr>
        </p:nvSpPr>
        <p:spPr>
          <a:xfrm>
            <a:off x="7191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9" name="Google Shape;179;p24"/>
          <p:cNvSpPr txBox="1"/>
          <p:nvPr>
            <p:ph idx="5" type="subTitle"/>
          </p:nvPr>
        </p:nvSpPr>
        <p:spPr>
          <a:xfrm>
            <a:off x="32267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80" name="Google Shape;180;p24"/>
          <p:cNvSpPr txBox="1"/>
          <p:nvPr>
            <p:ph idx="6" type="subTitle"/>
          </p:nvPr>
        </p:nvSpPr>
        <p:spPr>
          <a:xfrm>
            <a:off x="322670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1" name="Google Shape;181;p24"/>
          <p:cNvSpPr txBox="1"/>
          <p:nvPr>
            <p:ph idx="7" type="subTitle"/>
          </p:nvPr>
        </p:nvSpPr>
        <p:spPr>
          <a:xfrm>
            <a:off x="7191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82" name="Google Shape;182;p24"/>
          <p:cNvSpPr txBox="1"/>
          <p:nvPr>
            <p:ph idx="8" type="subTitle"/>
          </p:nvPr>
        </p:nvSpPr>
        <p:spPr>
          <a:xfrm>
            <a:off x="71915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83" name="Google Shape;183;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4" name="Google Shape;184;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8">
    <p:spTree>
      <p:nvGrpSpPr>
        <p:cNvPr id="185" name="Shape 185"/>
        <p:cNvGrpSpPr/>
        <p:nvPr/>
      </p:nvGrpSpPr>
      <p:grpSpPr>
        <a:xfrm>
          <a:off x="0" y="0"/>
          <a:ext cx="0" cy="0"/>
          <a:chOff x="0" y="0"/>
          <a:chExt cx="0" cy="0"/>
        </a:xfrm>
      </p:grpSpPr>
      <p:cxnSp>
        <p:nvCxnSpPr>
          <p:cNvPr id="186" name="Google Shape;186;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7" name="Google Shape;187;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8" name="Google Shape;188;p25"/>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9" name="Google Shape;189;p2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90" name="Google Shape;190;p25"/>
          <p:cNvSpPr txBox="1"/>
          <p:nvPr>
            <p:ph idx="1" type="body"/>
          </p:nvPr>
        </p:nvSpPr>
        <p:spPr>
          <a:xfrm>
            <a:off x="5547900" y="3007750"/>
            <a:ext cx="2883000" cy="15954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indent="-317500" lvl="1" marL="914400" rtl="0">
              <a:lnSpc>
                <a:spcPct val="100000"/>
              </a:lnSpc>
              <a:spcBef>
                <a:spcPts val="0"/>
              </a:spcBef>
              <a:spcAft>
                <a:spcPts val="0"/>
              </a:spcAft>
              <a:buSzPts val="1400"/>
              <a:buChar char="○"/>
              <a:defRPr sz="3000">
                <a:latin typeface="Vidaloka"/>
                <a:ea typeface="Vidaloka"/>
                <a:cs typeface="Vidaloka"/>
                <a:sym typeface="Vidaloka"/>
              </a:defRPr>
            </a:lvl2pPr>
            <a:lvl3pPr indent="-317500" lvl="2" marL="1371600" rtl="0">
              <a:lnSpc>
                <a:spcPct val="100000"/>
              </a:lnSpc>
              <a:spcBef>
                <a:spcPts val="0"/>
              </a:spcBef>
              <a:spcAft>
                <a:spcPts val="0"/>
              </a:spcAft>
              <a:buSzPts val="1400"/>
              <a:buChar char="■"/>
              <a:defRPr sz="3000">
                <a:latin typeface="Vidaloka"/>
                <a:ea typeface="Vidaloka"/>
                <a:cs typeface="Vidaloka"/>
                <a:sym typeface="Vidaloka"/>
              </a:defRPr>
            </a:lvl3pPr>
            <a:lvl4pPr indent="-317500" lvl="3" marL="1828800" rtl="0">
              <a:lnSpc>
                <a:spcPct val="100000"/>
              </a:lnSpc>
              <a:spcBef>
                <a:spcPts val="0"/>
              </a:spcBef>
              <a:spcAft>
                <a:spcPts val="0"/>
              </a:spcAft>
              <a:buSzPts val="1400"/>
              <a:buChar char="●"/>
              <a:defRPr sz="3000">
                <a:latin typeface="Vidaloka"/>
                <a:ea typeface="Vidaloka"/>
                <a:cs typeface="Vidaloka"/>
                <a:sym typeface="Vidaloka"/>
              </a:defRPr>
            </a:lvl4pPr>
            <a:lvl5pPr indent="-317500" lvl="4" marL="2286000" rtl="0">
              <a:lnSpc>
                <a:spcPct val="100000"/>
              </a:lnSpc>
              <a:spcBef>
                <a:spcPts val="0"/>
              </a:spcBef>
              <a:spcAft>
                <a:spcPts val="0"/>
              </a:spcAft>
              <a:buSzPts val="1400"/>
              <a:buChar char="○"/>
              <a:defRPr sz="3000">
                <a:latin typeface="Vidaloka"/>
                <a:ea typeface="Vidaloka"/>
                <a:cs typeface="Vidaloka"/>
                <a:sym typeface="Vidaloka"/>
              </a:defRPr>
            </a:lvl5pPr>
            <a:lvl6pPr indent="-317500" lvl="5" marL="2743200" rtl="0">
              <a:lnSpc>
                <a:spcPct val="100000"/>
              </a:lnSpc>
              <a:spcBef>
                <a:spcPts val="0"/>
              </a:spcBef>
              <a:spcAft>
                <a:spcPts val="0"/>
              </a:spcAft>
              <a:buSzPts val="1400"/>
              <a:buChar char="■"/>
              <a:defRPr sz="3000">
                <a:latin typeface="Vidaloka"/>
                <a:ea typeface="Vidaloka"/>
                <a:cs typeface="Vidaloka"/>
                <a:sym typeface="Vidaloka"/>
              </a:defRPr>
            </a:lvl6pPr>
            <a:lvl7pPr indent="-317500" lvl="6" marL="3200400" rtl="0">
              <a:lnSpc>
                <a:spcPct val="100000"/>
              </a:lnSpc>
              <a:spcBef>
                <a:spcPts val="0"/>
              </a:spcBef>
              <a:spcAft>
                <a:spcPts val="0"/>
              </a:spcAft>
              <a:buSzPts val="1400"/>
              <a:buChar char="●"/>
              <a:defRPr sz="3000">
                <a:latin typeface="Vidaloka"/>
                <a:ea typeface="Vidaloka"/>
                <a:cs typeface="Vidaloka"/>
                <a:sym typeface="Vidaloka"/>
              </a:defRPr>
            </a:lvl7pPr>
            <a:lvl8pPr indent="-317500" lvl="7" marL="3657600" rtl="0">
              <a:lnSpc>
                <a:spcPct val="100000"/>
              </a:lnSpc>
              <a:spcBef>
                <a:spcPts val="0"/>
              </a:spcBef>
              <a:spcAft>
                <a:spcPts val="0"/>
              </a:spcAft>
              <a:buSzPts val="1400"/>
              <a:buChar char="○"/>
              <a:defRPr sz="3000">
                <a:latin typeface="Vidaloka"/>
                <a:ea typeface="Vidaloka"/>
                <a:cs typeface="Vidaloka"/>
                <a:sym typeface="Vidaloka"/>
              </a:defRPr>
            </a:lvl8pPr>
            <a:lvl9pPr indent="-317500" lvl="8" marL="4114800" rtl="0">
              <a:lnSpc>
                <a:spcPct val="100000"/>
              </a:lnSpc>
              <a:spcBef>
                <a:spcPts val="0"/>
              </a:spcBef>
              <a:spcAft>
                <a:spcPts val="0"/>
              </a:spcAft>
              <a:buSzPts val="1400"/>
              <a:buChar char="■"/>
              <a:defRPr sz="3000">
                <a:latin typeface="Vidaloka"/>
                <a:ea typeface="Vidaloka"/>
                <a:cs typeface="Vidaloka"/>
                <a:sym typeface="Vidaloka"/>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9">
    <p:spTree>
      <p:nvGrpSpPr>
        <p:cNvPr id="191" name="Shape 191"/>
        <p:cNvGrpSpPr/>
        <p:nvPr/>
      </p:nvGrpSpPr>
      <p:grpSpPr>
        <a:xfrm>
          <a:off x="0" y="0"/>
          <a:ext cx="0" cy="0"/>
          <a:chOff x="0" y="0"/>
          <a:chExt cx="0" cy="0"/>
        </a:xfrm>
      </p:grpSpPr>
      <p:sp>
        <p:nvSpPr>
          <p:cNvPr id="192" name="Google Shape;192;p26"/>
          <p:cNvSpPr txBox="1"/>
          <p:nvPr>
            <p:ph hasCustomPrompt="1" type="title"/>
          </p:nvPr>
        </p:nvSpPr>
        <p:spPr>
          <a:xfrm>
            <a:off x="713225" y="1345375"/>
            <a:ext cx="6120300" cy="16443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93" name="Google Shape;193;p26"/>
          <p:cNvSpPr txBox="1"/>
          <p:nvPr>
            <p:ph idx="1" type="subTitle"/>
          </p:nvPr>
        </p:nvSpPr>
        <p:spPr>
          <a:xfrm>
            <a:off x="713225" y="3188648"/>
            <a:ext cx="61203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cxnSp>
        <p:nvCxnSpPr>
          <p:cNvPr id="194" name="Google Shape;194;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5" name="Google Shape;195;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6" name="Google Shape;196;p2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97" name="Google Shape;197;p2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spTree>
      <p:nvGrpSpPr>
        <p:cNvPr id="198" name="Shape 198"/>
        <p:cNvGrpSpPr/>
        <p:nvPr/>
      </p:nvGrpSpPr>
      <p:grpSpPr>
        <a:xfrm>
          <a:off x="0" y="0"/>
          <a:ext cx="0" cy="0"/>
          <a:chOff x="0" y="0"/>
          <a:chExt cx="0" cy="0"/>
        </a:xfrm>
      </p:grpSpPr>
      <p:sp>
        <p:nvSpPr>
          <p:cNvPr id="199" name="Google Shape;199;p27"/>
          <p:cNvSpPr txBox="1"/>
          <p:nvPr>
            <p:ph type="title"/>
          </p:nvPr>
        </p:nvSpPr>
        <p:spPr>
          <a:xfrm>
            <a:off x="4346500" y="2467375"/>
            <a:ext cx="4083600" cy="12000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00" name="Google Shape;200;p27"/>
          <p:cNvSpPr txBox="1"/>
          <p:nvPr>
            <p:ph hasCustomPrompt="1" idx="2" type="title"/>
          </p:nvPr>
        </p:nvSpPr>
        <p:spPr>
          <a:xfrm>
            <a:off x="4956100" y="1021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01" name="Google Shape;201;p27"/>
          <p:cNvSpPr txBox="1"/>
          <p:nvPr>
            <p:ph idx="1" type="subTitle"/>
          </p:nvPr>
        </p:nvSpPr>
        <p:spPr>
          <a:xfrm>
            <a:off x="4346500" y="3649675"/>
            <a:ext cx="40836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2" name="Google Shape;202;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3" name="Google Shape;203;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4" name="Google Shape;204;p27"/>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0">
    <p:spTree>
      <p:nvGrpSpPr>
        <p:cNvPr id="205" name="Shape 205"/>
        <p:cNvGrpSpPr/>
        <p:nvPr/>
      </p:nvGrpSpPr>
      <p:grpSpPr>
        <a:xfrm>
          <a:off x="0" y="0"/>
          <a:ext cx="0" cy="0"/>
          <a:chOff x="0" y="0"/>
          <a:chExt cx="0" cy="0"/>
        </a:xfrm>
      </p:grpSpPr>
      <p:sp>
        <p:nvSpPr>
          <p:cNvPr id="206" name="Google Shape;206;p28"/>
          <p:cNvSpPr txBox="1"/>
          <p:nvPr>
            <p:ph type="title"/>
          </p:nvPr>
        </p:nvSpPr>
        <p:spPr>
          <a:xfrm>
            <a:off x="4373850" y="944250"/>
            <a:ext cx="40095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07" name="Google Shape;207;p28"/>
          <p:cNvSpPr txBox="1"/>
          <p:nvPr>
            <p:ph hasCustomPrompt="1" idx="2" type="title"/>
          </p:nvPr>
        </p:nvSpPr>
        <p:spPr>
          <a:xfrm>
            <a:off x="2294850" y="1096650"/>
            <a:ext cx="1650900" cy="97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08" name="Google Shape;208;p28"/>
          <p:cNvSpPr txBox="1"/>
          <p:nvPr>
            <p:ph idx="1" type="subTitle"/>
          </p:nvPr>
        </p:nvSpPr>
        <p:spPr>
          <a:xfrm>
            <a:off x="4373850" y="1593150"/>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9" name="Google Shape;209;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0" name="Google Shape;210;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1" name="Google Shape;211;p2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12" name="Google Shape;212;p2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13" name="Google Shape;213;p28"/>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14" name="Google Shape;214;p28"/>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
    <p:spTree>
      <p:nvGrpSpPr>
        <p:cNvPr id="215" name="Shape 215"/>
        <p:cNvGrpSpPr/>
        <p:nvPr/>
      </p:nvGrpSpPr>
      <p:grpSpPr>
        <a:xfrm>
          <a:off x="0" y="0"/>
          <a:ext cx="0" cy="0"/>
          <a:chOff x="0" y="0"/>
          <a:chExt cx="0" cy="0"/>
        </a:xfrm>
      </p:grpSpPr>
      <p:sp>
        <p:nvSpPr>
          <p:cNvPr id="216" name="Google Shape;216;p29"/>
          <p:cNvSpPr txBox="1"/>
          <p:nvPr>
            <p:ph type="title"/>
          </p:nvPr>
        </p:nvSpPr>
        <p:spPr>
          <a:xfrm>
            <a:off x="1043725" y="922567"/>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7" name="Google Shape;217;p29"/>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18" name="Google Shape;218;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9" name="Google Shape;219;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0" name="Google Shape;220;p29"/>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1">
    <p:spTree>
      <p:nvGrpSpPr>
        <p:cNvPr id="221" name="Shape 221"/>
        <p:cNvGrpSpPr/>
        <p:nvPr/>
      </p:nvGrpSpPr>
      <p:grpSpPr>
        <a:xfrm>
          <a:off x="0" y="0"/>
          <a:ext cx="0" cy="0"/>
          <a:chOff x="0" y="0"/>
          <a:chExt cx="0" cy="0"/>
        </a:xfrm>
      </p:grpSpPr>
      <p:sp>
        <p:nvSpPr>
          <p:cNvPr id="222" name="Google Shape;222;p30"/>
          <p:cNvSpPr txBox="1"/>
          <p:nvPr>
            <p:ph type="title"/>
          </p:nvPr>
        </p:nvSpPr>
        <p:spPr>
          <a:xfrm>
            <a:off x="5310925" y="962565"/>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3" name="Google Shape;223;p30"/>
          <p:cNvSpPr txBox="1"/>
          <p:nvPr>
            <p:ph idx="1" type="subTitle"/>
          </p:nvPr>
        </p:nvSpPr>
        <p:spPr>
          <a:xfrm>
            <a:off x="5310925" y="3400935"/>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solidFill>
                  <a:schemeClr val="dk1"/>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24" name="Google Shape;224;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5" name="Google Shape;225;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6" name="Google Shape;226;p3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7" name="Google Shape;227;p3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8" name="Google Shape;228;p30"/>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9" name="Google Shape;229;p30"/>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6" name="Google Shape;26;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 name="Google Shape;27;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 name="Google Shape;28;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30" name="Shape 230"/>
        <p:cNvGrpSpPr/>
        <p:nvPr/>
      </p:nvGrpSpPr>
      <p:grpSpPr>
        <a:xfrm>
          <a:off x="0" y="0"/>
          <a:ext cx="0" cy="0"/>
          <a:chOff x="0" y="0"/>
          <a:chExt cx="0" cy="0"/>
        </a:xfrm>
      </p:grpSpPr>
      <p:sp>
        <p:nvSpPr>
          <p:cNvPr id="231" name="Google Shape;231;p31"/>
          <p:cNvSpPr txBox="1"/>
          <p:nvPr>
            <p:ph idx="1" type="subTitle"/>
          </p:nvPr>
        </p:nvSpPr>
        <p:spPr>
          <a:xfrm>
            <a:off x="3509000"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2" name="Google Shape;232;p31"/>
          <p:cNvSpPr txBox="1"/>
          <p:nvPr>
            <p:ph idx="2" type="subTitle"/>
          </p:nvPr>
        </p:nvSpPr>
        <p:spPr>
          <a:xfrm>
            <a:off x="35090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3" name="Google Shape;233;p31"/>
          <p:cNvSpPr txBox="1"/>
          <p:nvPr>
            <p:ph idx="3" type="subTitle"/>
          </p:nvPr>
        </p:nvSpPr>
        <p:spPr>
          <a:xfrm>
            <a:off x="95302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4" name="Google Shape;234;p31"/>
          <p:cNvSpPr txBox="1"/>
          <p:nvPr>
            <p:ph idx="4" type="subTitle"/>
          </p:nvPr>
        </p:nvSpPr>
        <p:spPr>
          <a:xfrm>
            <a:off x="9531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5" name="Google Shape;235;p31"/>
          <p:cNvSpPr txBox="1"/>
          <p:nvPr>
            <p:ph idx="5" type="subTitle"/>
          </p:nvPr>
        </p:nvSpPr>
        <p:spPr>
          <a:xfrm>
            <a:off x="606487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6" name="Google Shape;236;p31"/>
          <p:cNvSpPr txBox="1"/>
          <p:nvPr>
            <p:ph idx="6" type="subTitle"/>
          </p:nvPr>
        </p:nvSpPr>
        <p:spPr>
          <a:xfrm>
            <a:off x="606487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7" name="Google Shape;237;p31"/>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38" name="Google Shape;238;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9" name="Google Shape;239;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2">
    <p:spTree>
      <p:nvGrpSpPr>
        <p:cNvPr id="240" name="Shape 240"/>
        <p:cNvGrpSpPr/>
        <p:nvPr/>
      </p:nvGrpSpPr>
      <p:grpSpPr>
        <a:xfrm>
          <a:off x="0" y="0"/>
          <a:ext cx="0" cy="0"/>
          <a:chOff x="0" y="0"/>
          <a:chExt cx="0" cy="0"/>
        </a:xfrm>
      </p:grpSpPr>
      <p:sp>
        <p:nvSpPr>
          <p:cNvPr id="241" name="Google Shape;241;p32"/>
          <p:cNvSpPr txBox="1"/>
          <p:nvPr>
            <p:ph idx="1" type="subTitle"/>
          </p:nvPr>
        </p:nvSpPr>
        <p:spPr>
          <a:xfrm>
            <a:off x="3509000"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2" name="Google Shape;242;p32"/>
          <p:cNvSpPr txBox="1"/>
          <p:nvPr>
            <p:ph idx="2" type="subTitle"/>
          </p:nvPr>
        </p:nvSpPr>
        <p:spPr>
          <a:xfrm>
            <a:off x="35090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3" name="Google Shape;243;p32"/>
          <p:cNvSpPr txBox="1"/>
          <p:nvPr>
            <p:ph idx="3" type="subTitle"/>
          </p:nvPr>
        </p:nvSpPr>
        <p:spPr>
          <a:xfrm>
            <a:off x="95302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4" name="Google Shape;244;p32"/>
          <p:cNvSpPr txBox="1"/>
          <p:nvPr>
            <p:ph idx="4" type="subTitle"/>
          </p:nvPr>
        </p:nvSpPr>
        <p:spPr>
          <a:xfrm>
            <a:off x="9531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5" name="Google Shape;245;p32"/>
          <p:cNvSpPr txBox="1"/>
          <p:nvPr>
            <p:ph idx="5" type="subTitle"/>
          </p:nvPr>
        </p:nvSpPr>
        <p:spPr>
          <a:xfrm>
            <a:off x="606487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6" name="Google Shape;246;p32"/>
          <p:cNvSpPr txBox="1"/>
          <p:nvPr>
            <p:ph idx="6" type="subTitle"/>
          </p:nvPr>
        </p:nvSpPr>
        <p:spPr>
          <a:xfrm>
            <a:off x="606487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7" name="Google Shape;247;p32"/>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248" name="Google Shape;248;p32"/>
          <p:cNvSpPr txBox="1"/>
          <p:nvPr>
            <p:ph idx="7"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9" name="Google Shape;249;p32"/>
          <p:cNvSpPr txBox="1"/>
          <p:nvPr>
            <p:ph idx="8" type="subTitle"/>
          </p:nvPr>
        </p:nvSpPr>
        <p:spPr>
          <a:xfrm>
            <a:off x="35090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0" name="Google Shape;250;p32"/>
          <p:cNvSpPr txBox="1"/>
          <p:nvPr>
            <p:ph idx="9"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51" name="Google Shape;251;p32"/>
          <p:cNvSpPr txBox="1"/>
          <p:nvPr>
            <p:ph idx="13" type="subTitle"/>
          </p:nvPr>
        </p:nvSpPr>
        <p:spPr>
          <a:xfrm>
            <a:off x="9531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2" name="Google Shape;252;p32"/>
          <p:cNvSpPr txBox="1"/>
          <p:nvPr>
            <p:ph idx="14"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53" name="Google Shape;253;p32"/>
          <p:cNvSpPr txBox="1"/>
          <p:nvPr>
            <p:ph idx="15" type="subTitle"/>
          </p:nvPr>
        </p:nvSpPr>
        <p:spPr>
          <a:xfrm>
            <a:off x="606487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54" name="Google Shape;254;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5" name="Google Shape;255;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6" name="Google Shape;256;p3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7" name="Google Shape;257;p3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32">
    <p:spTree>
      <p:nvGrpSpPr>
        <p:cNvPr id="258" name="Shape 258"/>
        <p:cNvGrpSpPr/>
        <p:nvPr/>
      </p:nvGrpSpPr>
      <p:grpSpPr>
        <a:xfrm>
          <a:off x="0" y="0"/>
          <a:ext cx="0" cy="0"/>
          <a:chOff x="0" y="0"/>
          <a:chExt cx="0" cy="0"/>
        </a:xfrm>
      </p:grpSpPr>
      <p:sp>
        <p:nvSpPr>
          <p:cNvPr id="259" name="Google Shape;259;p33"/>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0" name="Google Shape;260;p33"/>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1" name="Google Shape;261;p33"/>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2" name="Google Shape;262;p33"/>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3" name="Google Shape;263;p33"/>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4" name="Google Shape;264;p33"/>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5" name="Google Shape;265;p33"/>
          <p:cNvSpPr txBox="1"/>
          <p:nvPr>
            <p:ph idx="7" type="subTitle"/>
          </p:nvPr>
        </p:nvSpPr>
        <p:spPr>
          <a:xfrm>
            <a:off x="3414050"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6" name="Google Shape;266;p33"/>
          <p:cNvSpPr txBox="1"/>
          <p:nvPr>
            <p:ph idx="8" type="subTitle"/>
          </p:nvPr>
        </p:nvSpPr>
        <p:spPr>
          <a:xfrm>
            <a:off x="3564200"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7" name="Google Shape;267;p33"/>
          <p:cNvSpPr txBox="1"/>
          <p:nvPr>
            <p:ph idx="9" type="subTitle"/>
          </p:nvPr>
        </p:nvSpPr>
        <p:spPr>
          <a:xfrm>
            <a:off x="7057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8" name="Google Shape;268;p33"/>
          <p:cNvSpPr txBox="1"/>
          <p:nvPr>
            <p:ph idx="13" type="subTitle"/>
          </p:nvPr>
        </p:nvSpPr>
        <p:spPr>
          <a:xfrm>
            <a:off x="8558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9" name="Google Shape;269;p33"/>
          <p:cNvSpPr txBox="1"/>
          <p:nvPr>
            <p:ph idx="14" type="subTitle"/>
          </p:nvPr>
        </p:nvSpPr>
        <p:spPr>
          <a:xfrm>
            <a:off x="61223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0" name="Google Shape;270;p33"/>
          <p:cNvSpPr txBox="1"/>
          <p:nvPr>
            <p:ph idx="15" type="subTitle"/>
          </p:nvPr>
        </p:nvSpPr>
        <p:spPr>
          <a:xfrm>
            <a:off x="62724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1" name="Google Shape;271;p33"/>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72" name="Google Shape;272;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3" name="Google Shape;273;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33">
    <p:spTree>
      <p:nvGrpSpPr>
        <p:cNvPr id="274" name="Shape 274"/>
        <p:cNvGrpSpPr/>
        <p:nvPr/>
      </p:nvGrpSpPr>
      <p:grpSpPr>
        <a:xfrm>
          <a:off x="0" y="0"/>
          <a:ext cx="0" cy="0"/>
          <a:chOff x="0" y="0"/>
          <a:chExt cx="0" cy="0"/>
        </a:xfrm>
      </p:grpSpPr>
      <p:sp>
        <p:nvSpPr>
          <p:cNvPr id="275" name="Google Shape;275;p34"/>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6" name="Google Shape;276;p34"/>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7" name="Google Shape;277;p34"/>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8" name="Google Shape;278;p34"/>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9" name="Google Shape;279;p34"/>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80" name="Google Shape;280;p34"/>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1" name="Google Shape;281;p34"/>
          <p:cNvSpPr txBox="1"/>
          <p:nvPr>
            <p:ph idx="7" type="subTitle"/>
          </p:nvPr>
        </p:nvSpPr>
        <p:spPr>
          <a:xfrm>
            <a:off x="2059863"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82" name="Google Shape;282;p34"/>
          <p:cNvSpPr txBox="1"/>
          <p:nvPr>
            <p:ph idx="8" type="subTitle"/>
          </p:nvPr>
        </p:nvSpPr>
        <p:spPr>
          <a:xfrm>
            <a:off x="2210013"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3" name="Google Shape;283;p34"/>
          <p:cNvSpPr txBox="1"/>
          <p:nvPr>
            <p:ph idx="9" type="subTitle"/>
          </p:nvPr>
        </p:nvSpPr>
        <p:spPr>
          <a:xfrm>
            <a:off x="4768138"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84" name="Google Shape;284;p34"/>
          <p:cNvSpPr txBox="1"/>
          <p:nvPr>
            <p:ph idx="13" type="subTitle"/>
          </p:nvPr>
        </p:nvSpPr>
        <p:spPr>
          <a:xfrm>
            <a:off x="4918288"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5" name="Google Shape;285;p34"/>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86" name="Google Shape;286;p3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7" name="Google Shape;287;p3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8" name="Google Shape;288;p3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9" name="Google Shape;289;p3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4">
    <p:spTree>
      <p:nvGrpSpPr>
        <p:cNvPr id="290" name="Shape 290"/>
        <p:cNvGrpSpPr/>
        <p:nvPr/>
      </p:nvGrpSpPr>
      <p:grpSpPr>
        <a:xfrm>
          <a:off x="0" y="0"/>
          <a:ext cx="0" cy="0"/>
          <a:chOff x="0" y="0"/>
          <a:chExt cx="0" cy="0"/>
        </a:xfrm>
      </p:grpSpPr>
      <p:sp>
        <p:nvSpPr>
          <p:cNvPr id="291" name="Google Shape;291;p35"/>
          <p:cNvSpPr txBox="1"/>
          <p:nvPr>
            <p:ph type="title"/>
          </p:nvPr>
        </p:nvSpPr>
        <p:spPr>
          <a:xfrm>
            <a:off x="716225" y="1073000"/>
            <a:ext cx="5640600" cy="28566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292" name="Google Shape;292;p3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93" name="Google Shape;293;p3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94" name="Google Shape;294;p35"/>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5" name="Google Shape;295;p3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6" name="Google Shape;296;p3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7" name="Google Shape;297;p35"/>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5">
    <p:spTree>
      <p:nvGrpSpPr>
        <p:cNvPr id="298" name="Shape 298"/>
        <p:cNvGrpSpPr/>
        <p:nvPr/>
      </p:nvGrpSpPr>
      <p:grpSpPr>
        <a:xfrm>
          <a:off x="0" y="0"/>
          <a:ext cx="0" cy="0"/>
          <a:chOff x="0" y="0"/>
          <a:chExt cx="0" cy="0"/>
        </a:xfrm>
      </p:grpSpPr>
      <p:sp>
        <p:nvSpPr>
          <p:cNvPr id="299" name="Google Shape;299;p36"/>
          <p:cNvSpPr txBox="1"/>
          <p:nvPr>
            <p:ph idx="1" type="subTitle"/>
          </p:nvPr>
        </p:nvSpPr>
        <p:spPr>
          <a:xfrm>
            <a:off x="49168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0" name="Google Shape;300;p36"/>
          <p:cNvSpPr txBox="1"/>
          <p:nvPr>
            <p:ph idx="2" type="subTitle"/>
          </p:nvPr>
        </p:nvSpPr>
        <p:spPr>
          <a:xfrm>
            <a:off x="50589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1" name="Google Shape;301;p36"/>
          <p:cNvSpPr txBox="1"/>
          <p:nvPr>
            <p:ph idx="3" type="subTitle"/>
          </p:nvPr>
        </p:nvSpPr>
        <p:spPr>
          <a:xfrm>
            <a:off x="19111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2" name="Google Shape;302;p36"/>
          <p:cNvSpPr txBox="1"/>
          <p:nvPr>
            <p:ph idx="4" type="subTitle"/>
          </p:nvPr>
        </p:nvSpPr>
        <p:spPr>
          <a:xfrm>
            <a:off x="20533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3" name="Google Shape;303;p36"/>
          <p:cNvSpPr txBox="1"/>
          <p:nvPr>
            <p:ph idx="5" type="subTitle"/>
          </p:nvPr>
        </p:nvSpPr>
        <p:spPr>
          <a:xfrm>
            <a:off x="49168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4" name="Google Shape;304;p36"/>
          <p:cNvSpPr txBox="1"/>
          <p:nvPr>
            <p:ph idx="6" type="subTitle"/>
          </p:nvPr>
        </p:nvSpPr>
        <p:spPr>
          <a:xfrm>
            <a:off x="50589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5" name="Google Shape;305;p36"/>
          <p:cNvSpPr txBox="1"/>
          <p:nvPr>
            <p:ph idx="7" type="subTitle"/>
          </p:nvPr>
        </p:nvSpPr>
        <p:spPr>
          <a:xfrm>
            <a:off x="19111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6" name="Google Shape;306;p36"/>
          <p:cNvSpPr txBox="1"/>
          <p:nvPr>
            <p:ph idx="8" type="subTitle"/>
          </p:nvPr>
        </p:nvSpPr>
        <p:spPr>
          <a:xfrm>
            <a:off x="20532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7" name="Google Shape;307;p36"/>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08" name="Google Shape;308;p3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09" name="Google Shape;309;p3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6">
    <p:spTree>
      <p:nvGrpSpPr>
        <p:cNvPr id="310" name="Shape 310"/>
        <p:cNvGrpSpPr/>
        <p:nvPr/>
      </p:nvGrpSpPr>
      <p:grpSpPr>
        <a:xfrm>
          <a:off x="0" y="0"/>
          <a:ext cx="0" cy="0"/>
          <a:chOff x="0" y="0"/>
          <a:chExt cx="0" cy="0"/>
        </a:xfrm>
      </p:grpSpPr>
      <p:sp>
        <p:nvSpPr>
          <p:cNvPr id="311" name="Google Shape;311;p37"/>
          <p:cNvSpPr txBox="1"/>
          <p:nvPr>
            <p:ph idx="1" type="subTitle"/>
          </p:nvPr>
        </p:nvSpPr>
        <p:spPr>
          <a:xfrm>
            <a:off x="3571925"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12" name="Google Shape;312;p37"/>
          <p:cNvSpPr txBox="1"/>
          <p:nvPr>
            <p:ph idx="2" type="subTitle"/>
          </p:nvPr>
        </p:nvSpPr>
        <p:spPr>
          <a:xfrm>
            <a:off x="3571925"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3" name="Google Shape;313;p37"/>
          <p:cNvSpPr txBox="1"/>
          <p:nvPr>
            <p:ph idx="3" type="subTitle"/>
          </p:nvPr>
        </p:nvSpPr>
        <p:spPr>
          <a:xfrm>
            <a:off x="108840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14" name="Google Shape;314;p37"/>
          <p:cNvSpPr txBox="1"/>
          <p:nvPr>
            <p:ph idx="4" type="subTitle"/>
          </p:nvPr>
        </p:nvSpPr>
        <p:spPr>
          <a:xfrm>
            <a:off x="108840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5" name="Google Shape;315;p37"/>
          <p:cNvSpPr txBox="1"/>
          <p:nvPr>
            <p:ph idx="5" type="subTitle"/>
          </p:nvPr>
        </p:nvSpPr>
        <p:spPr>
          <a:xfrm>
            <a:off x="605545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16" name="Google Shape;316;p37"/>
          <p:cNvSpPr txBox="1"/>
          <p:nvPr>
            <p:ph idx="6" type="subTitle"/>
          </p:nvPr>
        </p:nvSpPr>
        <p:spPr>
          <a:xfrm>
            <a:off x="605545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7" name="Google Shape;317;p37"/>
          <p:cNvSpPr txBox="1"/>
          <p:nvPr>
            <p:ph type="title"/>
          </p:nvPr>
        </p:nvSpPr>
        <p:spPr>
          <a:xfrm>
            <a:off x="713225" y="445025"/>
            <a:ext cx="551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18" name="Google Shape;318;p3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9" name="Google Shape;319;p3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0" name="Google Shape;320;p37"/>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3">
    <p:spTree>
      <p:nvGrpSpPr>
        <p:cNvPr id="321" name="Shape 321"/>
        <p:cNvGrpSpPr/>
        <p:nvPr/>
      </p:nvGrpSpPr>
      <p:grpSpPr>
        <a:xfrm>
          <a:off x="0" y="0"/>
          <a:ext cx="0" cy="0"/>
          <a:chOff x="0" y="0"/>
          <a:chExt cx="0" cy="0"/>
        </a:xfrm>
      </p:grpSpPr>
      <p:cxnSp>
        <p:nvCxnSpPr>
          <p:cNvPr id="322" name="Google Shape;322;p3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3" name="Google Shape;323;p3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4" name="Google Shape;324;p3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5" name="Google Shape;325;p3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6" name="Google Shape;326;p38"/>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7" name="Google Shape;327;p38"/>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28" name="Google Shape;328;p38"/>
          <p:cNvSpPr txBox="1"/>
          <p:nvPr>
            <p:ph type="title"/>
          </p:nvPr>
        </p:nvSpPr>
        <p:spPr>
          <a:xfrm>
            <a:off x="2780100" y="445025"/>
            <a:ext cx="3583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9" name="Google Shape;329;p38"/>
          <p:cNvSpPr txBox="1"/>
          <p:nvPr>
            <p:ph idx="1" type="subTitle"/>
          </p:nvPr>
        </p:nvSpPr>
        <p:spPr>
          <a:xfrm>
            <a:off x="53066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0" name="Google Shape;330;p38"/>
          <p:cNvSpPr txBox="1"/>
          <p:nvPr>
            <p:ph idx="2" type="subTitle"/>
          </p:nvPr>
        </p:nvSpPr>
        <p:spPr>
          <a:xfrm>
            <a:off x="53066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1" name="Google Shape;331;p38"/>
          <p:cNvSpPr txBox="1"/>
          <p:nvPr>
            <p:ph idx="3" type="subTitle"/>
          </p:nvPr>
        </p:nvSpPr>
        <p:spPr>
          <a:xfrm>
            <a:off x="13512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2" name="Google Shape;332;p38"/>
          <p:cNvSpPr txBox="1"/>
          <p:nvPr>
            <p:ph idx="4" type="subTitle"/>
          </p:nvPr>
        </p:nvSpPr>
        <p:spPr>
          <a:xfrm>
            <a:off x="13512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3" name="Google Shape;333;p38"/>
          <p:cNvSpPr txBox="1"/>
          <p:nvPr>
            <p:ph idx="5" type="subTitle"/>
          </p:nvPr>
        </p:nvSpPr>
        <p:spPr>
          <a:xfrm>
            <a:off x="53066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4" name="Google Shape;334;p38"/>
          <p:cNvSpPr txBox="1"/>
          <p:nvPr>
            <p:ph idx="6" type="subTitle"/>
          </p:nvPr>
        </p:nvSpPr>
        <p:spPr>
          <a:xfrm>
            <a:off x="530665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5" name="Google Shape;335;p38"/>
          <p:cNvSpPr txBox="1"/>
          <p:nvPr>
            <p:ph idx="7" type="subTitle"/>
          </p:nvPr>
        </p:nvSpPr>
        <p:spPr>
          <a:xfrm>
            <a:off x="13512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6" name="Google Shape;336;p38"/>
          <p:cNvSpPr txBox="1"/>
          <p:nvPr>
            <p:ph idx="8" type="subTitle"/>
          </p:nvPr>
        </p:nvSpPr>
        <p:spPr>
          <a:xfrm>
            <a:off x="135130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7" name="Google Shape;337;p38"/>
          <p:cNvSpPr txBox="1"/>
          <p:nvPr>
            <p:ph hasCustomPrompt="1" idx="9" type="title"/>
          </p:nvPr>
        </p:nvSpPr>
        <p:spPr>
          <a:xfrm>
            <a:off x="13512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8" name="Google Shape;338;p38"/>
          <p:cNvSpPr txBox="1"/>
          <p:nvPr>
            <p:ph hasCustomPrompt="1" idx="13" type="title"/>
          </p:nvPr>
        </p:nvSpPr>
        <p:spPr>
          <a:xfrm>
            <a:off x="53066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9" name="Google Shape;339;p38"/>
          <p:cNvSpPr txBox="1"/>
          <p:nvPr>
            <p:ph hasCustomPrompt="1" idx="14" type="title"/>
          </p:nvPr>
        </p:nvSpPr>
        <p:spPr>
          <a:xfrm>
            <a:off x="135130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40" name="Google Shape;340;p38"/>
          <p:cNvSpPr txBox="1"/>
          <p:nvPr>
            <p:ph hasCustomPrompt="1" idx="15" type="title"/>
          </p:nvPr>
        </p:nvSpPr>
        <p:spPr>
          <a:xfrm>
            <a:off x="530665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1">
    <p:spTree>
      <p:nvGrpSpPr>
        <p:cNvPr id="341" name="Shape 341"/>
        <p:cNvGrpSpPr/>
        <p:nvPr/>
      </p:nvGrpSpPr>
      <p:grpSpPr>
        <a:xfrm>
          <a:off x="0" y="0"/>
          <a:ext cx="0" cy="0"/>
          <a:chOff x="0" y="0"/>
          <a:chExt cx="0" cy="0"/>
        </a:xfrm>
      </p:grpSpPr>
      <p:sp>
        <p:nvSpPr>
          <p:cNvPr id="342" name="Google Shape;342;p39"/>
          <p:cNvSpPr txBox="1"/>
          <p:nvPr>
            <p:ph idx="1" type="subTitle"/>
          </p:nvPr>
        </p:nvSpPr>
        <p:spPr>
          <a:xfrm>
            <a:off x="37183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3" name="Google Shape;343;p39"/>
          <p:cNvSpPr txBox="1"/>
          <p:nvPr>
            <p:ph idx="2" type="subTitle"/>
          </p:nvPr>
        </p:nvSpPr>
        <p:spPr>
          <a:xfrm>
            <a:off x="3617675"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4" name="Google Shape;344;p39"/>
          <p:cNvSpPr txBox="1"/>
          <p:nvPr>
            <p:ph idx="3" type="subTitle"/>
          </p:nvPr>
        </p:nvSpPr>
        <p:spPr>
          <a:xfrm>
            <a:off x="13280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5" name="Google Shape;345;p39"/>
          <p:cNvSpPr txBox="1"/>
          <p:nvPr>
            <p:ph idx="4" type="subTitle"/>
          </p:nvPr>
        </p:nvSpPr>
        <p:spPr>
          <a:xfrm>
            <a:off x="1227426"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6" name="Google Shape;346;p39"/>
          <p:cNvSpPr txBox="1"/>
          <p:nvPr>
            <p:ph idx="5" type="subTitle"/>
          </p:nvPr>
        </p:nvSpPr>
        <p:spPr>
          <a:xfrm>
            <a:off x="6108550" y="3294199"/>
            <a:ext cx="16431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7" name="Google Shape;347;p39"/>
          <p:cNvSpPr txBox="1"/>
          <p:nvPr>
            <p:ph idx="6" type="subTitle"/>
          </p:nvPr>
        </p:nvSpPr>
        <p:spPr>
          <a:xfrm>
            <a:off x="6008050"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8" name="Google Shape;348;p39"/>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49" name="Google Shape;349;p3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0" name="Google Shape;350;p3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5">
    <p:spTree>
      <p:nvGrpSpPr>
        <p:cNvPr id="351" name="Shape 351"/>
        <p:cNvGrpSpPr/>
        <p:nvPr/>
      </p:nvGrpSpPr>
      <p:grpSpPr>
        <a:xfrm>
          <a:off x="0" y="0"/>
          <a:ext cx="0" cy="0"/>
          <a:chOff x="0" y="0"/>
          <a:chExt cx="0" cy="0"/>
        </a:xfrm>
      </p:grpSpPr>
      <p:sp>
        <p:nvSpPr>
          <p:cNvPr id="352" name="Google Shape;352;p40"/>
          <p:cNvSpPr txBox="1"/>
          <p:nvPr>
            <p:ph idx="1" type="subTitle"/>
          </p:nvPr>
        </p:nvSpPr>
        <p:spPr>
          <a:xfrm>
            <a:off x="4750175" y="163274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3" name="Google Shape;353;p40"/>
          <p:cNvSpPr txBox="1"/>
          <p:nvPr>
            <p:ph idx="2" type="subTitle"/>
          </p:nvPr>
        </p:nvSpPr>
        <p:spPr>
          <a:xfrm>
            <a:off x="4750184" y="2035022"/>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4" name="Google Shape;354;p40"/>
          <p:cNvSpPr txBox="1"/>
          <p:nvPr>
            <p:ph idx="3" type="subTitle"/>
          </p:nvPr>
        </p:nvSpPr>
        <p:spPr>
          <a:xfrm>
            <a:off x="2306450" y="1632746"/>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5" name="Google Shape;355;p40"/>
          <p:cNvSpPr txBox="1"/>
          <p:nvPr>
            <p:ph idx="4" type="subTitle"/>
          </p:nvPr>
        </p:nvSpPr>
        <p:spPr>
          <a:xfrm>
            <a:off x="2306462" y="2035022"/>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6" name="Google Shape;356;p40"/>
          <p:cNvSpPr txBox="1"/>
          <p:nvPr>
            <p:ph idx="5" type="subTitle"/>
          </p:nvPr>
        </p:nvSpPr>
        <p:spPr>
          <a:xfrm>
            <a:off x="4750175" y="3062273"/>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7" name="Google Shape;357;p40"/>
          <p:cNvSpPr txBox="1"/>
          <p:nvPr>
            <p:ph idx="6" type="subTitle"/>
          </p:nvPr>
        </p:nvSpPr>
        <p:spPr>
          <a:xfrm>
            <a:off x="4750184" y="3471047"/>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8" name="Google Shape;358;p40"/>
          <p:cNvSpPr txBox="1"/>
          <p:nvPr>
            <p:ph idx="7" type="subTitle"/>
          </p:nvPr>
        </p:nvSpPr>
        <p:spPr>
          <a:xfrm>
            <a:off x="2306450" y="3062273"/>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9" name="Google Shape;359;p40"/>
          <p:cNvSpPr txBox="1"/>
          <p:nvPr>
            <p:ph idx="8" type="subTitle"/>
          </p:nvPr>
        </p:nvSpPr>
        <p:spPr>
          <a:xfrm>
            <a:off x="2306462" y="3471047"/>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0" name="Google Shape;360;p40"/>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61" name="Google Shape;361;p4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2" name="Google Shape;362;p4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subTitle"/>
          </p:nvPr>
        </p:nvSpPr>
        <p:spPr>
          <a:xfrm>
            <a:off x="50389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2" name="Google Shape;32;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 name="Google Shape;33;p5"/>
          <p:cNvSpPr txBox="1"/>
          <p:nvPr>
            <p:ph idx="3" type="subTitle"/>
          </p:nvPr>
        </p:nvSpPr>
        <p:spPr>
          <a:xfrm>
            <a:off x="16931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4" name="Google Shape;34;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5" name="Google Shape;35;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 name="Google Shape;36;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 name="Google Shape;37;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6">
    <p:spTree>
      <p:nvGrpSpPr>
        <p:cNvPr id="363" name="Shape 363"/>
        <p:cNvGrpSpPr/>
        <p:nvPr/>
      </p:nvGrpSpPr>
      <p:grpSpPr>
        <a:xfrm>
          <a:off x="0" y="0"/>
          <a:ext cx="0" cy="0"/>
          <a:chOff x="0" y="0"/>
          <a:chExt cx="0" cy="0"/>
        </a:xfrm>
      </p:grpSpPr>
      <p:cxnSp>
        <p:nvCxnSpPr>
          <p:cNvPr id="364" name="Google Shape;364;p4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5" name="Google Shape;365;p4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6" name="Google Shape;366;p4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7" name="Google Shape;367;p4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8" name="Google Shape;368;p41"/>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9" name="Google Shape;369;p41"/>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70" name="Google Shape;370;p41"/>
          <p:cNvSpPr txBox="1"/>
          <p:nvPr>
            <p:ph idx="1" type="subTitle"/>
          </p:nvPr>
        </p:nvSpPr>
        <p:spPr>
          <a:xfrm>
            <a:off x="728750" y="1112872"/>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1" name="Google Shape;371;p41"/>
          <p:cNvSpPr txBox="1"/>
          <p:nvPr>
            <p:ph idx="2" type="subTitle"/>
          </p:nvPr>
        </p:nvSpPr>
        <p:spPr>
          <a:xfrm>
            <a:off x="728762" y="151514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2" name="Google Shape;372;p41"/>
          <p:cNvSpPr txBox="1"/>
          <p:nvPr>
            <p:ph idx="3" type="subTitle"/>
          </p:nvPr>
        </p:nvSpPr>
        <p:spPr>
          <a:xfrm>
            <a:off x="728750" y="203638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3" name="Google Shape;373;p41"/>
          <p:cNvSpPr txBox="1"/>
          <p:nvPr>
            <p:ph idx="4" type="subTitle"/>
          </p:nvPr>
        </p:nvSpPr>
        <p:spPr>
          <a:xfrm>
            <a:off x="728762" y="244516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4" name="Google Shape;374;p41"/>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375" name="Google Shape;375;p41"/>
          <p:cNvSpPr txBox="1"/>
          <p:nvPr>
            <p:ph idx="5" type="subTitle"/>
          </p:nvPr>
        </p:nvSpPr>
        <p:spPr>
          <a:xfrm>
            <a:off x="728750" y="2997225"/>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6" name="Google Shape;376;p41"/>
          <p:cNvSpPr txBox="1"/>
          <p:nvPr>
            <p:ph idx="6" type="subTitle"/>
          </p:nvPr>
        </p:nvSpPr>
        <p:spPr>
          <a:xfrm>
            <a:off x="728762" y="340599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
    <p:spTree>
      <p:nvGrpSpPr>
        <p:cNvPr id="377" name="Shape 377"/>
        <p:cNvGrpSpPr/>
        <p:nvPr/>
      </p:nvGrpSpPr>
      <p:grpSpPr>
        <a:xfrm>
          <a:off x="0" y="0"/>
          <a:ext cx="0" cy="0"/>
          <a:chOff x="0" y="0"/>
          <a:chExt cx="0" cy="0"/>
        </a:xfrm>
      </p:grpSpPr>
      <p:sp>
        <p:nvSpPr>
          <p:cNvPr id="378" name="Google Shape;378;p42"/>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9" name="Google Shape;379;p42"/>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0" name="Google Shape;380;p42"/>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81" name="Google Shape;381;p42"/>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2" name="Google Shape;382;p42"/>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83" name="Google Shape;383;p42"/>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84" name="Google Shape;384;p4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5" name="Google Shape;385;p4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8">
    <p:spTree>
      <p:nvGrpSpPr>
        <p:cNvPr id="386" name="Shape 386"/>
        <p:cNvGrpSpPr/>
        <p:nvPr/>
      </p:nvGrpSpPr>
      <p:grpSpPr>
        <a:xfrm>
          <a:off x="0" y="0"/>
          <a:ext cx="0" cy="0"/>
          <a:chOff x="0" y="0"/>
          <a:chExt cx="0" cy="0"/>
        </a:xfrm>
      </p:grpSpPr>
      <p:sp>
        <p:nvSpPr>
          <p:cNvPr id="387" name="Google Shape;387;p43"/>
          <p:cNvSpPr txBox="1"/>
          <p:nvPr>
            <p:ph idx="1" type="subTitle"/>
          </p:nvPr>
        </p:nvSpPr>
        <p:spPr>
          <a:xfrm>
            <a:off x="5700609" y="2084269"/>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8" name="Google Shape;388;p43"/>
          <p:cNvSpPr txBox="1"/>
          <p:nvPr>
            <p:ph idx="2" type="subTitle"/>
          </p:nvPr>
        </p:nvSpPr>
        <p:spPr>
          <a:xfrm>
            <a:off x="5700621" y="2486544"/>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9" name="Google Shape;389;p43"/>
          <p:cNvSpPr txBox="1"/>
          <p:nvPr>
            <p:ph idx="3" type="subTitle"/>
          </p:nvPr>
        </p:nvSpPr>
        <p:spPr>
          <a:xfrm>
            <a:off x="1973988" y="902134"/>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0" name="Google Shape;390;p43"/>
          <p:cNvSpPr txBox="1"/>
          <p:nvPr>
            <p:ph idx="4" type="subTitle"/>
          </p:nvPr>
        </p:nvSpPr>
        <p:spPr>
          <a:xfrm>
            <a:off x="1973988" y="1304410"/>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1" name="Google Shape;391;p43"/>
          <p:cNvSpPr txBox="1"/>
          <p:nvPr>
            <p:ph idx="5" type="subTitle"/>
          </p:nvPr>
        </p:nvSpPr>
        <p:spPr>
          <a:xfrm>
            <a:off x="1973988" y="3290875"/>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2" name="Google Shape;392;p43"/>
          <p:cNvSpPr txBox="1"/>
          <p:nvPr>
            <p:ph idx="6" type="subTitle"/>
          </p:nvPr>
        </p:nvSpPr>
        <p:spPr>
          <a:xfrm>
            <a:off x="1973988" y="3699649"/>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93" name="Google Shape;393;p4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4" name="Google Shape;394;p4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5" name="Google Shape;395;p4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6" name="Google Shape;396;p4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7" name="Google Shape;397;p4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98" name="Google Shape;398;p43"/>
          <p:cNvSpPr txBox="1"/>
          <p:nvPr>
            <p:ph hasCustomPrompt="1" type="title"/>
          </p:nvPr>
        </p:nvSpPr>
        <p:spPr>
          <a:xfrm>
            <a:off x="733000" y="1114450"/>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9" name="Google Shape;399;p43"/>
          <p:cNvSpPr txBox="1"/>
          <p:nvPr>
            <p:ph hasCustomPrompt="1" idx="7" type="title"/>
          </p:nvPr>
        </p:nvSpPr>
        <p:spPr>
          <a:xfrm>
            <a:off x="733000" y="3503175"/>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00" name="Google Shape;400;p43"/>
          <p:cNvSpPr txBox="1"/>
          <p:nvPr>
            <p:ph hasCustomPrompt="1" idx="8" type="title"/>
          </p:nvPr>
        </p:nvSpPr>
        <p:spPr>
          <a:xfrm>
            <a:off x="4441002" y="2276488"/>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7_1">
    <p:spTree>
      <p:nvGrpSpPr>
        <p:cNvPr id="401" name="Shape 401"/>
        <p:cNvGrpSpPr/>
        <p:nvPr/>
      </p:nvGrpSpPr>
      <p:grpSpPr>
        <a:xfrm>
          <a:off x="0" y="0"/>
          <a:ext cx="0" cy="0"/>
          <a:chOff x="0" y="0"/>
          <a:chExt cx="0" cy="0"/>
        </a:xfrm>
      </p:grpSpPr>
      <p:sp>
        <p:nvSpPr>
          <p:cNvPr id="402" name="Google Shape;402;p44"/>
          <p:cNvSpPr txBox="1"/>
          <p:nvPr>
            <p:ph type="title"/>
          </p:nvPr>
        </p:nvSpPr>
        <p:spPr>
          <a:xfrm>
            <a:off x="803750" y="2040496"/>
            <a:ext cx="4087500" cy="67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3" name="Google Shape;403;p44"/>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404" name="Google Shape;404;p4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5" name="Google Shape;405;p4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7_2">
    <p:spTree>
      <p:nvGrpSpPr>
        <p:cNvPr id="406" name="Shape 406"/>
        <p:cNvGrpSpPr/>
        <p:nvPr/>
      </p:nvGrpSpPr>
      <p:grpSpPr>
        <a:xfrm>
          <a:off x="0" y="0"/>
          <a:ext cx="0" cy="0"/>
          <a:chOff x="0" y="0"/>
          <a:chExt cx="0" cy="0"/>
        </a:xfrm>
      </p:grpSpPr>
      <p:sp>
        <p:nvSpPr>
          <p:cNvPr id="407" name="Google Shape;407;p45"/>
          <p:cNvSpPr txBox="1"/>
          <p:nvPr>
            <p:ph type="title"/>
          </p:nvPr>
        </p:nvSpPr>
        <p:spPr>
          <a:xfrm>
            <a:off x="4490150" y="2047725"/>
            <a:ext cx="3364200" cy="62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408" name="Google Shape;408;p45"/>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409" name="Google Shape;409;p4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0" name="Google Shape;410;p4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
    <p:spTree>
      <p:nvGrpSpPr>
        <p:cNvPr id="411" name="Shape 411"/>
        <p:cNvGrpSpPr/>
        <p:nvPr/>
      </p:nvGrpSpPr>
      <p:grpSpPr>
        <a:xfrm>
          <a:off x="0" y="0"/>
          <a:ext cx="0" cy="0"/>
          <a:chOff x="0" y="0"/>
          <a:chExt cx="0" cy="0"/>
        </a:xfrm>
      </p:grpSpPr>
      <p:sp>
        <p:nvSpPr>
          <p:cNvPr id="412" name="Google Shape;412;p46"/>
          <p:cNvSpPr txBox="1"/>
          <p:nvPr>
            <p:ph idx="1" type="subTitle"/>
          </p:nvPr>
        </p:nvSpPr>
        <p:spPr>
          <a:xfrm>
            <a:off x="713225" y="1453525"/>
            <a:ext cx="74112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13" name="Google Shape;413;p46"/>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14" name="Google Shape;414;p4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5" name="Google Shape;415;p4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6" name="Google Shape;416;p46"/>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9">
    <p:spTree>
      <p:nvGrpSpPr>
        <p:cNvPr id="417" name="Shape 417"/>
        <p:cNvGrpSpPr/>
        <p:nvPr/>
      </p:nvGrpSpPr>
      <p:grpSpPr>
        <a:xfrm>
          <a:off x="0" y="0"/>
          <a:ext cx="0" cy="0"/>
          <a:chOff x="0" y="0"/>
          <a:chExt cx="0" cy="0"/>
        </a:xfrm>
      </p:grpSpPr>
      <p:cxnSp>
        <p:nvCxnSpPr>
          <p:cNvPr id="418" name="Google Shape;418;p4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9" name="Google Shape;419;p4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20" name="Google Shape;420;p4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21" name="Google Shape;421;p4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22" name="Google Shape;422;p4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23" name="Google Shape;423;p4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24" name="Google Shape;424;p47"/>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25" name="Google Shape;425;p47"/>
          <p:cNvSpPr txBox="1"/>
          <p:nvPr>
            <p:ph idx="1" type="subTitle"/>
          </p:nvPr>
        </p:nvSpPr>
        <p:spPr>
          <a:xfrm>
            <a:off x="4525188"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26" name="Google Shape;426;p47"/>
          <p:cNvSpPr txBox="1"/>
          <p:nvPr>
            <p:ph idx="2" type="subTitle"/>
          </p:nvPr>
        </p:nvSpPr>
        <p:spPr>
          <a:xfrm>
            <a:off x="661213"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427" name="Shape 427"/>
        <p:cNvGrpSpPr/>
        <p:nvPr/>
      </p:nvGrpSpPr>
      <p:grpSpPr>
        <a:xfrm>
          <a:off x="0" y="0"/>
          <a:ext cx="0" cy="0"/>
          <a:chOff x="0" y="0"/>
          <a:chExt cx="0" cy="0"/>
        </a:xfrm>
      </p:grpSpPr>
      <p:sp>
        <p:nvSpPr>
          <p:cNvPr id="428" name="Google Shape;428;p48"/>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9" name="Google Shape;429;p48"/>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0" name="Google Shape;430;p48"/>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1" name="Google Shape;431;p48"/>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2" name="Google Shape;432;p48"/>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33" name="Google Shape;433;p4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4" name="Google Shape;434;p4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31">
    <p:spTree>
      <p:nvGrpSpPr>
        <p:cNvPr id="435" name="Shape 435"/>
        <p:cNvGrpSpPr/>
        <p:nvPr/>
      </p:nvGrpSpPr>
      <p:grpSpPr>
        <a:xfrm>
          <a:off x="0" y="0"/>
          <a:ext cx="0" cy="0"/>
          <a:chOff x="0" y="0"/>
          <a:chExt cx="0" cy="0"/>
        </a:xfrm>
      </p:grpSpPr>
      <p:sp>
        <p:nvSpPr>
          <p:cNvPr id="436" name="Google Shape;436;p49"/>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37" name="Google Shape;437;p49"/>
          <p:cNvSpPr txBox="1"/>
          <p:nvPr>
            <p:ph idx="1"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8" name="Google Shape;438;p49"/>
          <p:cNvSpPr txBox="1"/>
          <p:nvPr>
            <p:ph idx="2" type="subTitle"/>
          </p:nvPr>
        </p:nvSpPr>
        <p:spPr>
          <a:xfrm>
            <a:off x="350902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9" name="Google Shape;439;p49"/>
          <p:cNvSpPr txBox="1"/>
          <p:nvPr>
            <p:ph idx="3"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40" name="Google Shape;440;p49"/>
          <p:cNvSpPr txBox="1"/>
          <p:nvPr>
            <p:ph idx="4" type="subTitle"/>
          </p:nvPr>
        </p:nvSpPr>
        <p:spPr>
          <a:xfrm>
            <a:off x="953125" y="3814951"/>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1" name="Google Shape;441;p49"/>
          <p:cNvSpPr txBox="1"/>
          <p:nvPr>
            <p:ph idx="5"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42" name="Google Shape;442;p49"/>
          <p:cNvSpPr txBox="1"/>
          <p:nvPr>
            <p:ph idx="6" type="subTitle"/>
          </p:nvPr>
        </p:nvSpPr>
        <p:spPr>
          <a:xfrm>
            <a:off x="606487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43" name="Google Shape;443;p4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4" name="Google Shape;444;p4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5" name="Google Shape;445;p4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46" name="Google Shape;446;p4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47" name="Shape 447"/>
        <p:cNvGrpSpPr/>
        <p:nvPr/>
      </p:nvGrpSpPr>
      <p:grpSpPr>
        <a:xfrm>
          <a:off x="0" y="0"/>
          <a:ext cx="0" cy="0"/>
          <a:chOff x="0" y="0"/>
          <a:chExt cx="0" cy="0"/>
        </a:xfrm>
      </p:grpSpPr>
      <p:sp>
        <p:nvSpPr>
          <p:cNvPr id="448" name="Google Shape;448;p50"/>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449" name="Google Shape;449;p50"/>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50" name="Google Shape;450;p50"/>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b="1" lang="en" sz="11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dk2"/>
                </a:solidFill>
                <a:latin typeface="Montserrat"/>
                <a:ea typeface="Montserrat"/>
                <a:cs typeface="Montserrat"/>
                <a:sym typeface="Montserrat"/>
              </a:rPr>
              <a:t>, including icons by </a:t>
            </a:r>
            <a:r>
              <a:rPr b="1" lang="en" sz="11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dk2"/>
                </a:solidFill>
                <a:latin typeface="Montserrat"/>
                <a:ea typeface="Montserrat"/>
                <a:cs typeface="Montserrat"/>
                <a:sym typeface="Montserrat"/>
              </a:rPr>
              <a:t>, infographics &amp; images by </a:t>
            </a:r>
            <a:r>
              <a:rPr b="1" lang="en" sz="11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dk2"/>
              </a:solidFill>
              <a:latin typeface="Montserrat"/>
              <a:ea typeface="Montserrat"/>
              <a:cs typeface="Montserrat"/>
              <a:sym typeface="Montserrat"/>
            </a:endParaRPr>
          </a:p>
        </p:txBody>
      </p:sp>
      <p:cxnSp>
        <p:nvCxnSpPr>
          <p:cNvPr id="451" name="Google Shape;451;p5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2" name="Google Shape;452;p50"/>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53" name="Google Shape;453;p5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4" name="Google Shape;454;p50"/>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0" name="Google Shape;40;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55" name="Shape 455"/>
        <p:cNvGrpSpPr/>
        <p:nvPr/>
      </p:nvGrpSpPr>
      <p:grpSpPr>
        <a:xfrm>
          <a:off x="0" y="0"/>
          <a:ext cx="0" cy="0"/>
          <a:chOff x="0" y="0"/>
          <a:chExt cx="0" cy="0"/>
        </a:xfrm>
      </p:grpSpPr>
      <p:cxnSp>
        <p:nvCxnSpPr>
          <p:cNvPr id="456" name="Google Shape;456;p5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7" name="Google Shape;457;p5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58" name="Shape 458"/>
        <p:cNvGrpSpPr/>
        <p:nvPr/>
      </p:nvGrpSpPr>
      <p:grpSpPr>
        <a:xfrm>
          <a:off x="0" y="0"/>
          <a:ext cx="0" cy="0"/>
          <a:chOff x="0" y="0"/>
          <a:chExt cx="0" cy="0"/>
        </a:xfrm>
      </p:grpSpPr>
      <p:cxnSp>
        <p:nvCxnSpPr>
          <p:cNvPr id="459" name="Google Shape;459;p5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0" name="Google Shape;460;p5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1" name="Google Shape;461;p52"/>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2" name="Google Shape;462;p52"/>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463" name="Shape 463"/>
        <p:cNvGrpSpPr/>
        <p:nvPr/>
      </p:nvGrpSpPr>
      <p:grpSpPr>
        <a:xfrm>
          <a:off x="0" y="0"/>
          <a:ext cx="0" cy="0"/>
          <a:chOff x="0" y="0"/>
          <a:chExt cx="0" cy="0"/>
        </a:xfrm>
      </p:grpSpPr>
      <p:cxnSp>
        <p:nvCxnSpPr>
          <p:cNvPr id="464" name="Google Shape;464;p5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5" name="Google Shape;465;p5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6" name="Google Shape;466;p53"/>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0">
    <p:spTree>
      <p:nvGrpSpPr>
        <p:cNvPr id="467" name="Shape 467"/>
        <p:cNvGrpSpPr/>
        <p:nvPr/>
      </p:nvGrpSpPr>
      <p:grpSpPr>
        <a:xfrm>
          <a:off x="0" y="0"/>
          <a:ext cx="0" cy="0"/>
          <a:chOff x="0" y="0"/>
          <a:chExt cx="0" cy="0"/>
        </a:xfrm>
      </p:grpSpPr>
      <p:cxnSp>
        <p:nvCxnSpPr>
          <p:cNvPr id="468" name="Google Shape;468;p5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9" name="Google Shape;469;p5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0" name="Google Shape;470;p5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71" name="Google Shape;471;p5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72" name="Google Shape;472;p5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73" name="Google Shape;473;p54"/>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4" name="Google Shape;44;p7"/>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5" name="Google Shape;45;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6" name="Google Shape;46;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 name="Google Shape;47;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122500" y="1073000"/>
            <a:ext cx="6899100" cy="285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0" name="Google Shape;50;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 name="Google Shape;51;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 name="Google Shape;52;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 name="Google Shape;53;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 name="Google Shape;56;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 name="Google Shape;57;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 type="body"/>
          </p:nvPr>
        </p:nvSpPr>
        <p:spPr>
          <a:xfrm>
            <a:off x="713225" y="441927"/>
            <a:ext cx="3557100" cy="9777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62" name="Google Shape;62;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 name="Google Shape;63;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 name="Google Shape;64;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54"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5"/>
          <p:cNvSpPr txBox="1"/>
          <p:nvPr>
            <p:ph type="ctrTitle"/>
          </p:nvPr>
        </p:nvSpPr>
        <p:spPr>
          <a:xfrm>
            <a:off x="909700" y="820950"/>
            <a:ext cx="7194300" cy="2556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300"/>
              <a:t>Event-driven Data Pipeline for E-commerce Project </a:t>
            </a:r>
            <a:endParaRPr sz="5300"/>
          </a:p>
        </p:txBody>
      </p:sp>
      <p:sp>
        <p:nvSpPr>
          <p:cNvPr id="479" name="Google Shape;479;p55"/>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Presented by-Vishnu and Vaishnavi</a:t>
            </a:r>
            <a:endParaRPr>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78"/>
                                        </p:tgtEl>
                                        <p:attrNameLst>
                                          <p:attrName>style.visibility</p:attrName>
                                        </p:attrNameLst>
                                      </p:cBhvr>
                                      <p:to>
                                        <p:strVal val="visible"/>
                                      </p:to>
                                    </p:set>
                                    <p:anim calcmode="lin" valueType="num">
                                      <p:cBhvr additive="base">
                                        <p:cTn dur="1000"/>
                                        <p:tgtEl>
                                          <p:spTgt spid="47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479"/>
                                        </p:tgtEl>
                                        <p:attrNameLst>
                                          <p:attrName>style.visibility</p:attrName>
                                        </p:attrNameLst>
                                      </p:cBhvr>
                                      <p:to>
                                        <p:strVal val="visible"/>
                                      </p:to>
                                    </p:set>
                                    <p:anim calcmode="lin" valueType="num">
                                      <p:cBhvr additive="base">
                                        <p:cTn dur="1000"/>
                                        <p:tgtEl>
                                          <p:spTgt spid="47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64"/>
          <p:cNvSpPr txBox="1"/>
          <p:nvPr>
            <p:ph type="title"/>
          </p:nvPr>
        </p:nvSpPr>
        <p:spPr>
          <a:xfrm>
            <a:off x="867300" y="1801500"/>
            <a:ext cx="7409400" cy="81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Low Level Design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65"/>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Low Level design</a:t>
            </a:r>
            <a:endParaRPr b="1">
              <a:latin typeface="Times New Roman"/>
              <a:ea typeface="Times New Roman"/>
              <a:cs typeface="Times New Roman"/>
              <a:sym typeface="Times New Roman"/>
            </a:endParaRPr>
          </a:p>
        </p:txBody>
      </p:sp>
      <p:sp>
        <p:nvSpPr>
          <p:cNvPr id="547" name="Google Shape;547;p65"/>
          <p:cNvSpPr txBox="1"/>
          <p:nvPr>
            <p:ph idx="1" type="body"/>
          </p:nvPr>
        </p:nvSpPr>
        <p:spPr>
          <a:xfrm>
            <a:off x="713225" y="1305025"/>
            <a:ext cx="7717500" cy="32637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300">
                <a:solidFill>
                  <a:schemeClr val="dk1"/>
                </a:solidFill>
                <a:latin typeface="Times New Roman"/>
                <a:ea typeface="Times New Roman"/>
                <a:cs typeface="Times New Roman"/>
                <a:sym typeface="Times New Roman"/>
              </a:rPr>
              <a:t>Data Sources:</a:t>
            </a:r>
            <a:endParaRPr b="1" sz="1300">
              <a:solidFill>
                <a:schemeClr val="dk1"/>
              </a:solidFill>
              <a:latin typeface="Times New Roman"/>
              <a:ea typeface="Times New Roman"/>
              <a:cs typeface="Times New Roman"/>
              <a:sym typeface="Times New Roman"/>
            </a:endParaRPr>
          </a:p>
          <a:p>
            <a:pPr indent="-311150" lvl="0" marL="457200" rtl="0" algn="l">
              <a:lnSpc>
                <a:spcPct val="115000"/>
              </a:lnSpc>
              <a:spcBef>
                <a:spcPts val="1200"/>
              </a:spcBef>
              <a:spcAft>
                <a:spcPts val="0"/>
              </a:spcAft>
              <a:buSzPts val="1300"/>
              <a:buFont typeface="Times New Roman"/>
              <a:buChar char="●"/>
            </a:pPr>
            <a:r>
              <a:rPr lang="en" sz="1300">
                <a:solidFill>
                  <a:schemeClr val="dk1"/>
                </a:solidFill>
                <a:latin typeface="Times New Roman"/>
                <a:ea typeface="Times New Roman"/>
                <a:cs typeface="Times New Roman"/>
                <a:sym typeface="Times New Roman"/>
              </a:rPr>
              <a:t>Historical: Brazilian E-Commerce Dataset (orders, customers, products)</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Times New Roman"/>
              <a:buChar char="●"/>
            </a:pPr>
            <a:r>
              <a:rPr lang="en" sz="1300">
                <a:solidFill>
                  <a:schemeClr val="dk1"/>
                </a:solidFill>
                <a:latin typeface="Times New Roman"/>
                <a:ea typeface="Times New Roman"/>
                <a:cs typeface="Times New Roman"/>
                <a:sym typeface="Times New Roman"/>
              </a:rPr>
              <a:t>Real-time: Synthetic events using Python Faker library</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sz="1300">
                <a:solidFill>
                  <a:schemeClr val="dk1"/>
                </a:solidFill>
                <a:latin typeface="Times New Roman"/>
                <a:ea typeface="Times New Roman"/>
                <a:cs typeface="Times New Roman"/>
                <a:sym typeface="Times New Roman"/>
              </a:rPr>
              <a:t>Data Ingestion:</a:t>
            </a:r>
            <a:endParaRPr b="1" sz="1300">
              <a:solidFill>
                <a:schemeClr val="dk1"/>
              </a:solidFill>
              <a:latin typeface="Times New Roman"/>
              <a:ea typeface="Times New Roman"/>
              <a:cs typeface="Times New Roman"/>
              <a:sym typeface="Times New Roman"/>
            </a:endParaRPr>
          </a:p>
          <a:p>
            <a:pPr indent="-311150" lvl="0" marL="457200" rtl="0" algn="l">
              <a:lnSpc>
                <a:spcPct val="115000"/>
              </a:lnSpc>
              <a:spcBef>
                <a:spcPts val="1200"/>
              </a:spcBef>
              <a:spcAft>
                <a:spcPts val="0"/>
              </a:spcAft>
              <a:buSzPts val="1300"/>
              <a:buFont typeface="Times New Roman"/>
              <a:buChar char="●"/>
            </a:pPr>
            <a:r>
              <a:rPr lang="en" sz="1300">
                <a:solidFill>
                  <a:schemeClr val="dk1"/>
                </a:solidFill>
                <a:latin typeface="Times New Roman"/>
                <a:ea typeface="Times New Roman"/>
                <a:cs typeface="Times New Roman"/>
                <a:sym typeface="Times New Roman"/>
              </a:rPr>
              <a:t>Python ETL scripts for batch &amp; real-time event loading</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sz="1300">
                <a:solidFill>
                  <a:schemeClr val="dk1"/>
                </a:solidFill>
                <a:latin typeface="Times New Roman"/>
                <a:ea typeface="Times New Roman"/>
                <a:cs typeface="Times New Roman"/>
                <a:sym typeface="Times New Roman"/>
              </a:rPr>
              <a:t>Data Transformation / Processing:</a:t>
            </a:r>
            <a:endParaRPr b="1" sz="1300">
              <a:solidFill>
                <a:schemeClr val="dk1"/>
              </a:solidFill>
              <a:latin typeface="Times New Roman"/>
              <a:ea typeface="Times New Roman"/>
              <a:cs typeface="Times New Roman"/>
              <a:sym typeface="Times New Roman"/>
            </a:endParaRPr>
          </a:p>
          <a:p>
            <a:pPr indent="-311150" lvl="0" marL="457200" rtl="0" algn="l">
              <a:lnSpc>
                <a:spcPct val="115000"/>
              </a:lnSpc>
              <a:spcBef>
                <a:spcPts val="1200"/>
              </a:spcBef>
              <a:spcAft>
                <a:spcPts val="0"/>
              </a:spcAft>
              <a:buSzPts val="1300"/>
              <a:buFont typeface="Times New Roman"/>
              <a:buChar char="●"/>
            </a:pPr>
            <a:r>
              <a:rPr lang="en" sz="1300">
                <a:solidFill>
                  <a:schemeClr val="dk1"/>
                </a:solidFill>
                <a:latin typeface="Times New Roman"/>
                <a:ea typeface="Times New Roman"/>
                <a:cs typeface="Times New Roman"/>
                <a:sym typeface="Times New Roman"/>
              </a:rPr>
              <a:t>Data cleaning: Remove duplicates, handle missing values</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a:solidFill>
                <a:schemeClr val="dk1"/>
              </a:solidFill>
              <a:latin typeface="Arial"/>
              <a:ea typeface="Arial"/>
              <a:cs typeface="Arial"/>
              <a:sym typeface="Arial"/>
            </a:endParaRPr>
          </a:p>
          <a:p>
            <a:pPr indent="0" lvl="0" marL="0" rtl="0" algn="l">
              <a:lnSpc>
                <a:spcPct val="115000"/>
              </a:lnSpc>
              <a:spcBef>
                <a:spcPts val="1200"/>
              </a:spcBef>
              <a:spcAft>
                <a:spcPts val="0"/>
              </a:spcAft>
              <a:buNone/>
            </a:pPr>
            <a:r>
              <a:t/>
            </a:r>
            <a:endParaRPr>
              <a:solidFill>
                <a:schemeClr val="dk1"/>
              </a:solidFill>
              <a:latin typeface="Arial"/>
              <a:ea typeface="Arial"/>
              <a:cs typeface="Arial"/>
              <a:sym typeface="Arial"/>
            </a:endParaRPr>
          </a:p>
          <a:p>
            <a:pPr indent="0" lvl="0" marL="0" rtl="0" algn="l">
              <a:lnSpc>
                <a:spcPct val="115000"/>
              </a:lnSpc>
              <a:spcBef>
                <a:spcPts val="1200"/>
              </a:spcBef>
              <a:spcAft>
                <a:spcPts val="0"/>
              </a:spcAft>
              <a:buNone/>
            </a:pPr>
            <a:r>
              <a:t/>
            </a:r>
            <a:endParaRPr>
              <a:solidFill>
                <a:schemeClr val="dk1"/>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66"/>
          <p:cNvSpPr txBox="1"/>
          <p:nvPr>
            <p:ph idx="1" type="body"/>
          </p:nvPr>
        </p:nvSpPr>
        <p:spPr>
          <a:xfrm>
            <a:off x="899600" y="619225"/>
            <a:ext cx="7248900" cy="3983700"/>
          </a:xfrm>
          <a:prstGeom prst="rect">
            <a:avLst/>
          </a:prstGeom>
        </p:spPr>
        <p:txBody>
          <a:bodyPr anchorCtr="0" anchor="t" bIns="91425" lIns="91425" spcFirstLastPara="1" rIns="91425" wrap="square" tIns="91425">
            <a:noAutofit/>
          </a:bodyPr>
          <a:lstStyle/>
          <a:p>
            <a:pPr indent="0" lvl="0" marL="0" rtl="0" algn="l">
              <a:lnSpc>
                <a:spcPct val="100000"/>
              </a:lnSpc>
              <a:spcBef>
                <a:spcPts val="1200"/>
              </a:spcBef>
              <a:spcAft>
                <a:spcPts val="0"/>
              </a:spcAft>
              <a:buClr>
                <a:schemeClr val="dk1"/>
              </a:buClr>
              <a:buSzPts val="1100"/>
              <a:buFont typeface="Arial"/>
              <a:buNone/>
            </a:pPr>
            <a:r>
              <a:rPr b="1" lang="en" sz="1300">
                <a:solidFill>
                  <a:schemeClr val="dk1"/>
                </a:solidFill>
                <a:latin typeface="Times New Roman"/>
                <a:ea typeface="Times New Roman"/>
                <a:cs typeface="Times New Roman"/>
                <a:sym typeface="Times New Roman"/>
              </a:rPr>
              <a:t>BigQuery Schema:</a:t>
            </a:r>
            <a:endParaRPr b="1" sz="1300">
              <a:solidFill>
                <a:schemeClr val="dk1"/>
              </a:solidFill>
              <a:latin typeface="Times New Roman"/>
              <a:ea typeface="Times New Roman"/>
              <a:cs typeface="Times New Roman"/>
              <a:sym typeface="Times New Roman"/>
            </a:endParaRPr>
          </a:p>
          <a:p>
            <a:pPr indent="-311150" lvl="0" marL="457200" rtl="0" algn="l">
              <a:lnSpc>
                <a:spcPct val="100000"/>
              </a:lnSpc>
              <a:spcBef>
                <a:spcPts val="1200"/>
              </a:spcBef>
              <a:spcAft>
                <a:spcPts val="0"/>
              </a:spcAft>
              <a:buSzPts val="1300"/>
              <a:buFont typeface="Arial"/>
              <a:buChar char="●"/>
            </a:pPr>
            <a:r>
              <a:rPr lang="en" sz="1300">
                <a:solidFill>
                  <a:schemeClr val="dk1"/>
                </a:solidFill>
                <a:latin typeface="Times New Roman"/>
                <a:ea typeface="Times New Roman"/>
                <a:cs typeface="Times New Roman"/>
                <a:sym typeface="Times New Roman"/>
              </a:rPr>
              <a:t>Fact table: fact_order_items </a:t>
            </a: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SzPts val="1300"/>
              <a:buFont typeface="Arial"/>
              <a:buChar char="●"/>
            </a:pPr>
            <a:r>
              <a:rPr lang="en" sz="1300">
                <a:solidFill>
                  <a:schemeClr val="dk1"/>
                </a:solidFill>
                <a:latin typeface="Times New Roman"/>
                <a:ea typeface="Times New Roman"/>
                <a:cs typeface="Times New Roman"/>
                <a:sym typeface="Times New Roman"/>
              </a:rPr>
              <a:t>Dimension tables: dim_date,dim_customer,review rev,dim_order,dim_payment,dim_product</a:t>
            </a:r>
            <a:endParaRPr sz="1300">
              <a:solidFill>
                <a:srgbClr val="188038"/>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chemeClr val="dk1"/>
                </a:solidFill>
                <a:latin typeface="Times New Roman"/>
                <a:ea typeface="Times New Roman"/>
                <a:cs typeface="Times New Roman"/>
                <a:sym typeface="Times New Roman"/>
              </a:rPr>
              <a:t>Data Marts:</a:t>
            </a:r>
            <a:br>
              <a:rPr b="1" lang="en" sz="1300">
                <a:solidFill>
                  <a:schemeClr val="dk1"/>
                </a:solidFill>
                <a:latin typeface="Times New Roman"/>
                <a:ea typeface="Times New Roman"/>
                <a:cs typeface="Times New Roman"/>
                <a:sym typeface="Times New Roman"/>
              </a:rPr>
            </a:br>
            <a:endParaRPr b="1" sz="1300">
              <a:solidFill>
                <a:schemeClr val="dk1"/>
              </a:solidFill>
              <a:latin typeface="Times New Roman"/>
              <a:ea typeface="Times New Roman"/>
              <a:cs typeface="Times New Roman"/>
              <a:sym typeface="Times New Roman"/>
            </a:endParaRPr>
          </a:p>
          <a:p>
            <a:pPr indent="-311150" lvl="0" marL="457200" rtl="0" algn="l">
              <a:lnSpc>
                <a:spcPct val="100000"/>
              </a:lnSpc>
              <a:spcBef>
                <a:spcPts val="1200"/>
              </a:spcBef>
              <a:spcAft>
                <a:spcPts val="0"/>
              </a:spcAft>
              <a:buSzPts val="1300"/>
              <a:buFont typeface="Times New Roman"/>
              <a:buChar char="●"/>
            </a:pPr>
            <a:r>
              <a:rPr lang="en" sz="1300">
                <a:solidFill>
                  <a:schemeClr val="dk1"/>
                </a:solidFill>
                <a:latin typeface="Times New Roman"/>
                <a:ea typeface="Times New Roman"/>
                <a:cs typeface="Times New Roman"/>
                <a:sym typeface="Times New Roman"/>
              </a:rPr>
              <a:t>Customer Journey Mart: Sessions, page views, conversions</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SzPts val="1300"/>
              <a:buFont typeface="Times New Roman"/>
              <a:buChar char="●"/>
            </a:pPr>
            <a:r>
              <a:rPr lang="en" sz="1300">
                <a:solidFill>
                  <a:schemeClr val="dk1"/>
                </a:solidFill>
                <a:latin typeface="Times New Roman"/>
                <a:ea typeface="Times New Roman"/>
                <a:cs typeface="Times New Roman"/>
                <a:sym typeface="Times New Roman"/>
              </a:rPr>
              <a:t>Shopping Funnel Mart: Visit → Add to Cart → Purchase → Repeat</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SzPts val="1300"/>
              <a:buFont typeface="Times New Roman"/>
              <a:buChar char="●"/>
            </a:pPr>
            <a:r>
              <a:rPr lang="en" sz="1300">
                <a:solidFill>
                  <a:schemeClr val="dk1"/>
                </a:solidFill>
                <a:latin typeface="Times New Roman"/>
                <a:ea typeface="Times New Roman"/>
                <a:cs typeface="Times New Roman"/>
                <a:sym typeface="Times New Roman"/>
              </a:rPr>
              <a:t>Product Performance Mart: Sales, revenue, top products</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chemeClr val="dk1"/>
                </a:solidFill>
                <a:latin typeface="Times New Roman"/>
                <a:ea typeface="Times New Roman"/>
                <a:cs typeface="Times New Roman"/>
                <a:sym typeface="Times New Roman"/>
              </a:rPr>
              <a:t>Dashboard Layer:</a:t>
            </a:r>
            <a:br>
              <a:rPr b="1" lang="en" sz="1300">
                <a:solidFill>
                  <a:schemeClr val="dk1"/>
                </a:solidFill>
                <a:latin typeface="Times New Roman"/>
                <a:ea typeface="Times New Roman"/>
                <a:cs typeface="Times New Roman"/>
                <a:sym typeface="Times New Roman"/>
              </a:rPr>
            </a:br>
            <a:endParaRPr b="1" sz="1300">
              <a:solidFill>
                <a:schemeClr val="dk1"/>
              </a:solidFill>
              <a:latin typeface="Times New Roman"/>
              <a:ea typeface="Times New Roman"/>
              <a:cs typeface="Times New Roman"/>
              <a:sym typeface="Times New Roman"/>
            </a:endParaRPr>
          </a:p>
          <a:p>
            <a:pPr indent="-311150" lvl="0" marL="457200" rtl="0" algn="l">
              <a:lnSpc>
                <a:spcPct val="100000"/>
              </a:lnSpc>
              <a:spcBef>
                <a:spcPts val="1200"/>
              </a:spcBef>
              <a:spcAft>
                <a:spcPts val="0"/>
              </a:spcAft>
              <a:buSzPts val="1300"/>
              <a:buFont typeface="Times New Roman"/>
              <a:buChar char="●"/>
            </a:pPr>
            <a:r>
              <a:rPr lang="en" sz="1300">
                <a:solidFill>
                  <a:schemeClr val="dk1"/>
                </a:solidFill>
                <a:latin typeface="Times New Roman"/>
                <a:ea typeface="Times New Roman"/>
                <a:cs typeface="Times New Roman"/>
                <a:sym typeface="Times New Roman"/>
              </a:rPr>
              <a:t>Streamlit dashboards for KPIs, funnel visualization, and trend analysis</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67"/>
          <p:cNvSpPr txBox="1"/>
          <p:nvPr>
            <p:ph type="title"/>
          </p:nvPr>
        </p:nvSpPr>
        <p:spPr>
          <a:xfrm>
            <a:off x="867300" y="2003225"/>
            <a:ext cx="7409400" cy="818400"/>
          </a:xfrm>
          <a:prstGeom prst="rect">
            <a:avLst/>
          </a:prstGeom>
        </p:spPr>
        <p:txBody>
          <a:bodyPr anchorCtr="0" anchor="t" bIns="91425" lIns="91425" spcFirstLastPara="1" rIns="91425" wrap="square" tIns="91425">
            <a:noAutofit/>
          </a:bodyPr>
          <a:lstStyle/>
          <a:p>
            <a:pPr indent="0" lvl="0" marL="1371600" rtl="0" algn="l">
              <a:spcBef>
                <a:spcPts val="0"/>
              </a:spcBef>
              <a:spcAft>
                <a:spcPts val="0"/>
              </a:spcAft>
              <a:buClr>
                <a:schemeClr val="dk1"/>
              </a:buClr>
              <a:buSzPts val="1100"/>
              <a:buFont typeface="Arial"/>
              <a:buNone/>
            </a:pPr>
            <a:r>
              <a:rPr b="1" lang="en" sz="4800">
                <a:latin typeface="Times New Roman"/>
                <a:ea typeface="Times New Roman"/>
                <a:cs typeface="Times New Roman"/>
                <a:sym typeface="Times New Roman"/>
              </a:rPr>
              <a:t>Schema Diagram</a:t>
            </a:r>
            <a:endParaRPr b="1" sz="48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pic>
        <p:nvPicPr>
          <p:cNvPr id="562" name="Google Shape;562;p68" title="Screenshot 2025-11-07 213802.png"/>
          <p:cNvPicPr preferRelativeResize="0"/>
          <p:nvPr/>
        </p:nvPicPr>
        <p:blipFill>
          <a:blip r:embed="rId3">
            <a:alphaModFix/>
          </a:blip>
          <a:stretch>
            <a:fillRect/>
          </a:stretch>
        </p:blipFill>
        <p:spPr>
          <a:xfrm>
            <a:off x="586975" y="425775"/>
            <a:ext cx="7634550" cy="43774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69"/>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 Visualizations </a:t>
            </a:r>
            <a:endParaRPr b="1">
              <a:latin typeface="Times New Roman"/>
              <a:ea typeface="Times New Roman"/>
              <a:cs typeface="Times New Roman"/>
              <a:sym typeface="Times New Roman"/>
            </a:endParaRPr>
          </a:p>
        </p:txBody>
      </p:sp>
      <p:sp>
        <p:nvSpPr>
          <p:cNvPr id="568" name="Google Shape;568;p69"/>
          <p:cNvSpPr txBox="1"/>
          <p:nvPr>
            <p:ph idx="1" type="body"/>
          </p:nvPr>
        </p:nvSpPr>
        <p:spPr>
          <a:xfrm>
            <a:off x="899600" y="4078500"/>
            <a:ext cx="7148100" cy="490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latin typeface="Times New Roman"/>
                <a:ea typeface="Times New Roman"/>
                <a:cs typeface="Times New Roman"/>
                <a:sym typeface="Times New Roman"/>
              </a:rPr>
              <a:t>The above image describes about key </a:t>
            </a:r>
            <a:r>
              <a:rPr lang="en" sz="1500">
                <a:latin typeface="Times New Roman"/>
                <a:ea typeface="Times New Roman"/>
                <a:cs typeface="Times New Roman"/>
                <a:sym typeface="Times New Roman"/>
              </a:rPr>
              <a:t>metrics</a:t>
            </a:r>
            <a:r>
              <a:rPr lang="en" sz="1500">
                <a:latin typeface="Times New Roman"/>
                <a:ea typeface="Times New Roman"/>
                <a:cs typeface="Times New Roman"/>
                <a:sym typeface="Times New Roman"/>
              </a:rPr>
              <a:t> of customer journey through e commerce website</a:t>
            </a:r>
            <a:endParaRPr sz="1500">
              <a:latin typeface="Times New Roman"/>
              <a:ea typeface="Times New Roman"/>
              <a:cs typeface="Times New Roman"/>
              <a:sym typeface="Times New Roman"/>
            </a:endParaRPr>
          </a:p>
        </p:txBody>
      </p:sp>
      <p:pic>
        <p:nvPicPr>
          <p:cNvPr id="569" name="Google Shape;569;p69" title="Screenshot 2025-11-07 214248.png"/>
          <p:cNvPicPr preferRelativeResize="0"/>
          <p:nvPr/>
        </p:nvPicPr>
        <p:blipFill>
          <a:blip r:embed="rId3">
            <a:alphaModFix/>
          </a:blip>
          <a:stretch>
            <a:fillRect/>
          </a:stretch>
        </p:blipFill>
        <p:spPr>
          <a:xfrm>
            <a:off x="841550" y="1111550"/>
            <a:ext cx="7692624" cy="2058900"/>
          </a:xfrm>
          <a:prstGeom prst="rect">
            <a:avLst/>
          </a:prstGeom>
          <a:noFill/>
          <a:ln>
            <a:noFill/>
          </a:ln>
        </p:spPr>
      </p:pic>
      <p:sp>
        <p:nvSpPr>
          <p:cNvPr id="570" name="Google Shape;570;p69"/>
          <p:cNvSpPr txBox="1"/>
          <p:nvPr/>
        </p:nvSpPr>
        <p:spPr>
          <a:xfrm>
            <a:off x="1018625" y="3264275"/>
            <a:ext cx="5750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solidFill>
                  <a:schemeClr val="dk1"/>
                </a:solidFill>
                <a:latin typeface="Times New Roman"/>
                <a:ea typeface="Times New Roman"/>
                <a:cs typeface="Times New Roman"/>
                <a:sym typeface="Times New Roman"/>
              </a:rPr>
              <a:t>Customer journey and conversion funnel</a:t>
            </a:r>
            <a:endParaRPr b="1" sz="23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70"/>
          <p:cNvSpPr txBox="1"/>
          <p:nvPr>
            <p:ph idx="1" type="subTitle"/>
          </p:nvPr>
        </p:nvSpPr>
        <p:spPr>
          <a:xfrm>
            <a:off x="433675" y="3340275"/>
            <a:ext cx="8069400" cy="1252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500">
                <a:latin typeface="Times New Roman"/>
                <a:ea typeface="Times New Roman"/>
                <a:cs typeface="Times New Roman"/>
                <a:sym typeface="Times New Roman"/>
              </a:rPr>
              <a:t>The above image describes about Average order processing time by the customers</a:t>
            </a:r>
            <a:endParaRPr sz="1500">
              <a:latin typeface="Times New Roman"/>
              <a:ea typeface="Times New Roman"/>
              <a:cs typeface="Times New Roman"/>
              <a:sym typeface="Times New Roman"/>
            </a:endParaRPr>
          </a:p>
        </p:txBody>
      </p:sp>
      <p:pic>
        <p:nvPicPr>
          <p:cNvPr id="576" name="Google Shape;576;p70" title="Screenshot 2025-11-07 214405.png"/>
          <p:cNvPicPr preferRelativeResize="0"/>
          <p:nvPr/>
        </p:nvPicPr>
        <p:blipFill>
          <a:blip r:embed="rId3">
            <a:alphaModFix/>
          </a:blip>
          <a:stretch>
            <a:fillRect/>
          </a:stretch>
        </p:blipFill>
        <p:spPr>
          <a:xfrm>
            <a:off x="464213" y="493775"/>
            <a:ext cx="8215575" cy="25922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71"/>
          <p:cNvSpPr txBox="1"/>
          <p:nvPr>
            <p:ph idx="1" type="subTitle"/>
          </p:nvPr>
        </p:nvSpPr>
        <p:spPr>
          <a:xfrm>
            <a:off x="526450" y="3564150"/>
            <a:ext cx="7422900" cy="837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500">
                <a:latin typeface="Times New Roman"/>
                <a:ea typeface="Times New Roman"/>
                <a:cs typeface="Times New Roman"/>
                <a:sym typeface="Times New Roman"/>
              </a:rPr>
              <a:t>The above Image describes about Average Lifecycle funnel by the Customers Spent on each event</a:t>
            </a:r>
            <a:endParaRPr sz="1500">
              <a:latin typeface="Times New Roman"/>
              <a:ea typeface="Times New Roman"/>
              <a:cs typeface="Times New Roman"/>
              <a:sym typeface="Times New Roman"/>
            </a:endParaRPr>
          </a:p>
        </p:txBody>
      </p:sp>
      <p:pic>
        <p:nvPicPr>
          <p:cNvPr id="582" name="Google Shape;582;p71" title="Screenshot 2025-11-07 215808.png"/>
          <p:cNvPicPr preferRelativeResize="0"/>
          <p:nvPr/>
        </p:nvPicPr>
        <p:blipFill>
          <a:blip r:embed="rId3">
            <a:alphaModFix/>
          </a:blip>
          <a:stretch>
            <a:fillRect/>
          </a:stretch>
        </p:blipFill>
        <p:spPr>
          <a:xfrm>
            <a:off x="152400" y="558725"/>
            <a:ext cx="8502800" cy="2487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72"/>
          <p:cNvSpPr txBox="1"/>
          <p:nvPr>
            <p:ph idx="1" type="subTitle"/>
          </p:nvPr>
        </p:nvSpPr>
        <p:spPr>
          <a:xfrm>
            <a:off x="746025" y="3634725"/>
            <a:ext cx="7203300" cy="639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500">
                <a:latin typeface="Times New Roman"/>
                <a:ea typeface="Times New Roman"/>
                <a:cs typeface="Times New Roman"/>
                <a:sym typeface="Times New Roman"/>
              </a:rPr>
              <a:t>Financial</a:t>
            </a:r>
            <a:r>
              <a:rPr lang="en" sz="1500">
                <a:latin typeface="Times New Roman"/>
                <a:ea typeface="Times New Roman"/>
                <a:cs typeface="Times New Roman"/>
                <a:sym typeface="Times New Roman"/>
              </a:rPr>
              <a:t> performance of the each product category in the </a:t>
            </a:r>
            <a:r>
              <a:rPr lang="en" sz="1500">
                <a:latin typeface="Times New Roman"/>
                <a:ea typeface="Times New Roman"/>
                <a:cs typeface="Times New Roman"/>
                <a:sym typeface="Times New Roman"/>
              </a:rPr>
              <a:t>Brazilian Data set(Historical Data source)</a:t>
            </a:r>
            <a:endParaRPr sz="1500">
              <a:latin typeface="Times New Roman"/>
              <a:ea typeface="Times New Roman"/>
              <a:cs typeface="Times New Roman"/>
              <a:sym typeface="Times New Roman"/>
            </a:endParaRPr>
          </a:p>
        </p:txBody>
      </p:sp>
      <p:sp>
        <p:nvSpPr>
          <p:cNvPr id="588" name="Google Shape;588;p72"/>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Times New Roman"/>
                <a:ea typeface="Times New Roman"/>
                <a:cs typeface="Times New Roman"/>
                <a:sym typeface="Times New Roman"/>
              </a:rPr>
              <a:t>Financial Performance</a:t>
            </a:r>
            <a:endParaRPr b="1" sz="2500">
              <a:latin typeface="Times New Roman"/>
              <a:ea typeface="Times New Roman"/>
              <a:cs typeface="Times New Roman"/>
              <a:sym typeface="Times New Roman"/>
            </a:endParaRPr>
          </a:p>
        </p:txBody>
      </p:sp>
      <p:pic>
        <p:nvPicPr>
          <p:cNvPr id="589" name="Google Shape;589;p72" title="Screenshot 2025-11-07 214440.png"/>
          <p:cNvPicPr preferRelativeResize="0"/>
          <p:nvPr/>
        </p:nvPicPr>
        <p:blipFill>
          <a:blip r:embed="rId3">
            <a:alphaModFix/>
          </a:blip>
          <a:stretch>
            <a:fillRect/>
          </a:stretch>
        </p:blipFill>
        <p:spPr>
          <a:xfrm>
            <a:off x="858400" y="1276013"/>
            <a:ext cx="7203198" cy="21004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73"/>
          <p:cNvSpPr txBox="1"/>
          <p:nvPr>
            <p:ph idx="1" type="subTitle"/>
          </p:nvPr>
        </p:nvSpPr>
        <p:spPr>
          <a:xfrm>
            <a:off x="506275" y="3533875"/>
            <a:ext cx="7392600" cy="9177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500">
                <a:latin typeface="Times New Roman"/>
                <a:ea typeface="Times New Roman"/>
                <a:cs typeface="Times New Roman"/>
                <a:sym typeface="Times New Roman"/>
              </a:rPr>
              <a:t>The above image Describes about Monthly Revenue by  each Product Category related to Brazilian Dataset </a:t>
            </a:r>
            <a:endParaRPr sz="1500">
              <a:latin typeface="Times New Roman"/>
              <a:ea typeface="Times New Roman"/>
              <a:cs typeface="Times New Roman"/>
              <a:sym typeface="Times New Roman"/>
            </a:endParaRPr>
          </a:p>
        </p:txBody>
      </p:sp>
      <p:pic>
        <p:nvPicPr>
          <p:cNvPr id="595" name="Google Shape;595;p73" title="Screenshot 2025-11-07 214506.png"/>
          <p:cNvPicPr preferRelativeResize="0"/>
          <p:nvPr/>
        </p:nvPicPr>
        <p:blipFill>
          <a:blip r:embed="rId3">
            <a:alphaModFix/>
          </a:blip>
          <a:stretch>
            <a:fillRect/>
          </a:stretch>
        </p:blipFill>
        <p:spPr>
          <a:xfrm>
            <a:off x="365100" y="493000"/>
            <a:ext cx="8182749" cy="27369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6"/>
          <p:cNvSpPr txBox="1"/>
          <p:nvPr>
            <p:ph type="title"/>
          </p:nvPr>
        </p:nvSpPr>
        <p:spPr>
          <a:xfrm>
            <a:off x="720000" y="1677218"/>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Problem statement</a:t>
            </a:r>
            <a:endParaRPr/>
          </a:p>
        </p:txBody>
      </p:sp>
      <p:sp>
        <p:nvSpPr>
          <p:cNvPr id="485" name="Google Shape;485;p56"/>
          <p:cNvSpPr txBox="1"/>
          <p:nvPr>
            <p:ph idx="4" type="title"/>
          </p:nvPr>
        </p:nvSpPr>
        <p:spPr>
          <a:xfrm>
            <a:off x="4166400" y="1095325"/>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86" name="Google Shape;486;p56"/>
          <p:cNvSpPr txBox="1"/>
          <p:nvPr>
            <p:ph idx="13" type="title"/>
          </p:nvPr>
        </p:nvSpPr>
        <p:spPr>
          <a:xfrm>
            <a:off x="1482600" y="3003112"/>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87" name="Google Shape;487;p56"/>
          <p:cNvSpPr txBox="1"/>
          <p:nvPr>
            <p:ph idx="2" type="title"/>
          </p:nvPr>
        </p:nvSpPr>
        <p:spPr>
          <a:xfrm>
            <a:off x="1482600" y="1095325"/>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88" name="Google Shape;488;p56"/>
          <p:cNvSpPr txBox="1"/>
          <p:nvPr>
            <p:ph idx="3" type="title"/>
          </p:nvPr>
        </p:nvSpPr>
        <p:spPr>
          <a:xfrm>
            <a:off x="3403800" y="1677218"/>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Project overview</a:t>
            </a:r>
            <a:endParaRPr/>
          </a:p>
        </p:txBody>
      </p:sp>
      <p:sp>
        <p:nvSpPr>
          <p:cNvPr id="489" name="Google Shape;489;p56"/>
          <p:cNvSpPr txBox="1"/>
          <p:nvPr>
            <p:ph idx="6" type="title"/>
          </p:nvPr>
        </p:nvSpPr>
        <p:spPr>
          <a:xfrm>
            <a:off x="5740200" y="1677225"/>
            <a:ext cx="2854500" cy="115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Design solutions for building pipelines</a:t>
            </a:r>
            <a:endParaRPr/>
          </a:p>
        </p:txBody>
      </p:sp>
      <p:sp>
        <p:nvSpPr>
          <p:cNvPr id="490" name="Google Shape;490;p56"/>
          <p:cNvSpPr txBox="1"/>
          <p:nvPr>
            <p:ph idx="7" type="title"/>
          </p:nvPr>
        </p:nvSpPr>
        <p:spPr>
          <a:xfrm>
            <a:off x="6850200" y="1095325"/>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91" name="Google Shape;491;p56"/>
          <p:cNvSpPr txBox="1"/>
          <p:nvPr>
            <p:ph idx="9" type="title"/>
          </p:nvPr>
        </p:nvSpPr>
        <p:spPr>
          <a:xfrm>
            <a:off x="720000" y="3575795"/>
            <a:ext cx="2336400" cy="93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Schema Diagram</a:t>
            </a:r>
            <a:endParaRPr/>
          </a:p>
        </p:txBody>
      </p:sp>
      <p:sp>
        <p:nvSpPr>
          <p:cNvPr id="492" name="Google Shape;492;p56"/>
          <p:cNvSpPr txBox="1"/>
          <p:nvPr>
            <p:ph idx="15" type="title"/>
          </p:nvPr>
        </p:nvSpPr>
        <p:spPr>
          <a:xfrm>
            <a:off x="3403800" y="3716924"/>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Visualizations</a:t>
            </a:r>
            <a:endParaRPr/>
          </a:p>
        </p:txBody>
      </p:sp>
      <p:sp>
        <p:nvSpPr>
          <p:cNvPr id="493" name="Google Shape;493;p56"/>
          <p:cNvSpPr txBox="1"/>
          <p:nvPr>
            <p:ph idx="16" type="title"/>
          </p:nvPr>
        </p:nvSpPr>
        <p:spPr>
          <a:xfrm>
            <a:off x="4216825" y="3090262"/>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494" name="Google Shape;494;p56"/>
          <p:cNvSpPr txBox="1"/>
          <p:nvPr>
            <p:ph idx="18" type="title"/>
          </p:nvPr>
        </p:nvSpPr>
        <p:spPr>
          <a:xfrm>
            <a:off x="6087600" y="3488625"/>
            <a:ext cx="2809800" cy="146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a:t>
            </a:r>
            <a:r>
              <a:rPr lang="en"/>
              <a:t> outcomes and impacts</a:t>
            </a:r>
            <a:endParaRPr/>
          </a:p>
        </p:txBody>
      </p:sp>
      <p:sp>
        <p:nvSpPr>
          <p:cNvPr id="495" name="Google Shape;495;p56"/>
          <p:cNvSpPr txBox="1"/>
          <p:nvPr>
            <p:ph idx="19" type="title"/>
          </p:nvPr>
        </p:nvSpPr>
        <p:spPr>
          <a:xfrm>
            <a:off x="6890550" y="2871987"/>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496" name="Google Shape;496;p56"/>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496"/>
                                        </p:tgtEl>
                                        <p:attrNameLst>
                                          <p:attrName>style.visibility</p:attrName>
                                        </p:attrNameLst>
                                      </p:cBhvr>
                                      <p:to>
                                        <p:strVal val="visible"/>
                                      </p:to>
                                    </p:set>
                                    <p:anim calcmode="lin" valueType="num">
                                      <p:cBhvr additive="base">
                                        <p:cTn dur="1000"/>
                                        <p:tgtEl>
                                          <p:spTgt spid="49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84"/>
                                        </p:tgtEl>
                                        <p:attrNameLst>
                                          <p:attrName>style.visibility</p:attrName>
                                        </p:attrNameLst>
                                      </p:cBhvr>
                                      <p:to>
                                        <p:strVal val="visible"/>
                                      </p:to>
                                    </p:set>
                                    <p:anim calcmode="lin" valueType="num">
                                      <p:cBhvr additive="base">
                                        <p:cTn dur="1000"/>
                                        <p:tgtEl>
                                          <p:spTgt spid="48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487"/>
                                        </p:tgtEl>
                                        <p:attrNameLst>
                                          <p:attrName>style.visibility</p:attrName>
                                        </p:attrNameLst>
                                      </p:cBhvr>
                                      <p:to>
                                        <p:strVal val="visible"/>
                                      </p:to>
                                    </p:set>
                                    <p:anim calcmode="lin" valueType="num">
                                      <p:cBhvr additive="base">
                                        <p:cTn dur="1000"/>
                                        <p:tgtEl>
                                          <p:spTgt spid="48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85"/>
                                        </p:tgtEl>
                                        <p:attrNameLst>
                                          <p:attrName>style.visibility</p:attrName>
                                        </p:attrNameLst>
                                      </p:cBhvr>
                                      <p:to>
                                        <p:strVal val="visible"/>
                                      </p:to>
                                    </p:set>
                                    <p:anim calcmode="lin" valueType="num">
                                      <p:cBhvr additive="base">
                                        <p:cTn dur="1000"/>
                                        <p:tgtEl>
                                          <p:spTgt spid="48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488"/>
                                        </p:tgtEl>
                                        <p:attrNameLst>
                                          <p:attrName>style.visibility</p:attrName>
                                        </p:attrNameLst>
                                      </p:cBhvr>
                                      <p:to>
                                        <p:strVal val="visible"/>
                                      </p:to>
                                    </p:set>
                                    <p:anim calcmode="lin" valueType="num">
                                      <p:cBhvr additive="base">
                                        <p:cTn dur="1000"/>
                                        <p:tgtEl>
                                          <p:spTgt spid="48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489"/>
                                        </p:tgtEl>
                                        <p:attrNameLst>
                                          <p:attrName>style.visibility</p:attrName>
                                        </p:attrNameLst>
                                      </p:cBhvr>
                                      <p:to>
                                        <p:strVal val="visible"/>
                                      </p:to>
                                    </p:set>
                                    <p:anim calcmode="lin" valueType="num">
                                      <p:cBhvr additive="base">
                                        <p:cTn dur="1000"/>
                                        <p:tgtEl>
                                          <p:spTgt spid="48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490"/>
                                        </p:tgtEl>
                                        <p:attrNameLst>
                                          <p:attrName>style.visibility</p:attrName>
                                        </p:attrNameLst>
                                      </p:cBhvr>
                                      <p:to>
                                        <p:strVal val="visible"/>
                                      </p:to>
                                    </p:set>
                                    <p:anim calcmode="lin" valueType="num">
                                      <p:cBhvr additive="base">
                                        <p:cTn dur="1000"/>
                                        <p:tgtEl>
                                          <p:spTgt spid="49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86"/>
                                        </p:tgtEl>
                                        <p:attrNameLst>
                                          <p:attrName>style.visibility</p:attrName>
                                        </p:attrNameLst>
                                      </p:cBhvr>
                                      <p:to>
                                        <p:strVal val="visible"/>
                                      </p:to>
                                    </p:set>
                                    <p:anim calcmode="lin" valueType="num">
                                      <p:cBhvr additive="base">
                                        <p:cTn dur="1000"/>
                                        <p:tgtEl>
                                          <p:spTgt spid="48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491"/>
                                        </p:tgtEl>
                                        <p:attrNameLst>
                                          <p:attrName>style.visibility</p:attrName>
                                        </p:attrNameLst>
                                      </p:cBhvr>
                                      <p:to>
                                        <p:strVal val="visible"/>
                                      </p:to>
                                    </p:set>
                                    <p:anim calcmode="lin" valueType="num">
                                      <p:cBhvr additive="base">
                                        <p:cTn dur="1000"/>
                                        <p:tgtEl>
                                          <p:spTgt spid="49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92"/>
                                        </p:tgtEl>
                                        <p:attrNameLst>
                                          <p:attrName>style.visibility</p:attrName>
                                        </p:attrNameLst>
                                      </p:cBhvr>
                                      <p:to>
                                        <p:strVal val="visible"/>
                                      </p:to>
                                    </p:set>
                                    <p:anim calcmode="lin" valueType="num">
                                      <p:cBhvr additive="base">
                                        <p:cTn dur="1000"/>
                                        <p:tgtEl>
                                          <p:spTgt spid="49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493"/>
                                        </p:tgtEl>
                                        <p:attrNameLst>
                                          <p:attrName>style.visibility</p:attrName>
                                        </p:attrNameLst>
                                      </p:cBhvr>
                                      <p:to>
                                        <p:strVal val="visible"/>
                                      </p:to>
                                    </p:set>
                                    <p:anim calcmode="lin" valueType="num">
                                      <p:cBhvr additive="base">
                                        <p:cTn dur="1000"/>
                                        <p:tgtEl>
                                          <p:spTgt spid="49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494"/>
                                        </p:tgtEl>
                                        <p:attrNameLst>
                                          <p:attrName>style.visibility</p:attrName>
                                        </p:attrNameLst>
                                      </p:cBhvr>
                                      <p:to>
                                        <p:strVal val="visible"/>
                                      </p:to>
                                    </p:set>
                                    <p:anim calcmode="lin" valueType="num">
                                      <p:cBhvr additive="base">
                                        <p:cTn dur="1000"/>
                                        <p:tgtEl>
                                          <p:spTgt spid="49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495"/>
                                        </p:tgtEl>
                                        <p:attrNameLst>
                                          <p:attrName>style.visibility</p:attrName>
                                        </p:attrNameLst>
                                      </p:cBhvr>
                                      <p:to>
                                        <p:strVal val="visible"/>
                                      </p:to>
                                    </p:set>
                                    <p:anim calcmode="lin" valueType="num">
                                      <p:cBhvr additive="base">
                                        <p:cTn dur="1000"/>
                                        <p:tgtEl>
                                          <p:spTgt spid="49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74"/>
          <p:cNvSpPr txBox="1"/>
          <p:nvPr>
            <p:ph idx="1" type="subTitle"/>
          </p:nvPr>
        </p:nvSpPr>
        <p:spPr>
          <a:xfrm>
            <a:off x="294500" y="3695250"/>
            <a:ext cx="7715100" cy="9012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500">
                <a:latin typeface="Times New Roman"/>
                <a:ea typeface="Times New Roman"/>
                <a:cs typeface="Times New Roman"/>
                <a:sym typeface="Times New Roman"/>
              </a:rPr>
              <a:t>The above image describes about the Top 10 product Ids By Sales</a:t>
            </a:r>
            <a:endParaRPr sz="1500">
              <a:latin typeface="Times New Roman"/>
              <a:ea typeface="Times New Roman"/>
              <a:cs typeface="Times New Roman"/>
              <a:sym typeface="Times New Roman"/>
            </a:endParaRPr>
          </a:p>
        </p:txBody>
      </p:sp>
      <p:sp>
        <p:nvSpPr>
          <p:cNvPr id="601" name="Google Shape;601;p74"/>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Times New Roman"/>
                <a:ea typeface="Times New Roman"/>
                <a:cs typeface="Times New Roman"/>
                <a:sym typeface="Times New Roman"/>
              </a:rPr>
              <a:t>Product and Inventory Analysis</a:t>
            </a:r>
            <a:endParaRPr b="1" sz="2500">
              <a:latin typeface="Times New Roman"/>
              <a:ea typeface="Times New Roman"/>
              <a:cs typeface="Times New Roman"/>
              <a:sym typeface="Times New Roman"/>
            </a:endParaRPr>
          </a:p>
        </p:txBody>
      </p:sp>
      <p:pic>
        <p:nvPicPr>
          <p:cNvPr id="602" name="Google Shape;602;p74" title="Screenshot 2025-11-07 220244.png"/>
          <p:cNvPicPr preferRelativeResize="0"/>
          <p:nvPr/>
        </p:nvPicPr>
        <p:blipFill>
          <a:blip r:embed="rId3">
            <a:alphaModFix/>
          </a:blip>
          <a:stretch>
            <a:fillRect/>
          </a:stretch>
        </p:blipFill>
        <p:spPr>
          <a:xfrm>
            <a:off x="152400" y="1170125"/>
            <a:ext cx="8412025" cy="23632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75"/>
          <p:cNvSpPr txBox="1"/>
          <p:nvPr>
            <p:ph idx="1" type="subTitle"/>
          </p:nvPr>
        </p:nvSpPr>
        <p:spPr>
          <a:xfrm>
            <a:off x="399950" y="3281775"/>
            <a:ext cx="8134200" cy="10086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500">
                <a:latin typeface="Times New Roman"/>
                <a:ea typeface="Times New Roman"/>
                <a:cs typeface="Times New Roman"/>
                <a:sym typeface="Times New Roman"/>
              </a:rPr>
              <a:t>The above Image describes about Average Review Score of Customers By Category</a:t>
            </a:r>
            <a:endParaRPr sz="1500">
              <a:latin typeface="Times New Roman"/>
              <a:ea typeface="Times New Roman"/>
              <a:cs typeface="Times New Roman"/>
              <a:sym typeface="Times New Roman"/>
            </a:endParaRPr>
          </a:p>
        </p:txBody>
      </p:sp>
      <p:pic>
        <p:nvPicPr>
          <p:cNvPr id="608" name="Google Shape;608;p75" title="Screenshot 2025-11-07 214550.png"/>
          <p:cNvPicPr preferRelativeResize="0"/>
          <p:nvPr/>
        </p:nvPicPr>
        <p:blipFill>
          <a:blip r:embed="rId3">
            <a:alphaModFix/>
          </a:blip>
          <a:stretch>
            <a:fillRect/>
          </a:stretch>
        </p:blipFill>
        <p:spPr>
          <a:xfrm>
            <a:off x="399938" y="518375"/>
            <a:ext cx="8344126" cy="24380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76"/>
          <p:cNvSpPr txBox="1"/>
          <p:nvPr>
            <p:ph idx="1" type="subTitle"/>
          </p:nvPr>
        </p:nvSpPr>
        <p:spPr>
          <a:xfrm>
            <a:off x="895950" y="3644825"/>
            <a:ext cx="7144200" cy="8874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500">
                <a:latin typeface="Times New Roman"/>
                <a:ea typeface="Times New Roman"/>
                <a:cs typeface="Times New Roman"/>
                <a:sym typeface="Times New Roman"/>
              </a:rPr>
              <a:t>The above Image describes “How the customers </a:t>
            </a:r>
            <a:r>
              <a:rPr lang="en" sz="1500">
                <a:latin typeface="Times New Roman"/>
                <a:ea typeface="Times New Roman"/>
                <a:cs typeface="Times New Roman"/>
                <a:sym typeface="Times New Roman"/>
              </a:rPr>
              <a:t>retained to order</a:t>
            </a:r>
            <a:r>
              <a:rPr lang="en" sz="1500">
                <a:latin typeface="Times New Roman"/>
                <a:ea typeface="Times New Roman"/>
                <a:cs typeface="Times New Roman"/>
                <a:sym typeface="Times New Roman"/>
              </a:rPr>
              <a:t> over a period of time “!</a:t>
            </a:r>
            <a:endParaRPr sz="1500">
              <a:latin typeface="Times New Roman"/>
              <a:ea typeface="Times New Roman"/>
              <a:cs typeface="Times New Roman"/>
              <a:sym typeface="Times New Roman"/>
            </a:endParaRPr>
          </a:p>
        </p:txBody>
      </p:sp>
      <p:sp>
        <p:nvSpPr>
          <p:cNvPr id="614" name="Google Shape;614;p76"/>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Times New Roman"/>
                <a:ea typeface="Times New Roman"/>
                <a:cs typeface="Times New Roman"/>
                <a:sym typeface="Times New Roman"/>
              </a:rPr>
              <a:t>Customer and Regional Insights</a:t>
            </a:r>
            <a:endParaRPr b="1" sz="2500">
              <a:latin typeface="Times New Roman"/>
              <a:ea typeface="Times New Roman"/>
              <a:cs typeface="Times New Roman"/>
              <a:sym typeface="Times New Roman"/>
            </a:endParaRPr>
          </a:p>
        </p:txBody>
      </p:sp>
      <p:pic>
        <p:nvPicPr>
          <p:cNvPr id="615" name="Google Shape;615;p76" title="Screenshot 2025-11-07 214618.png"/>
          <p:cNvPicPr preferRelativeResize="0"/>
          <p:nvPr/>
        </p:nvPicPr>
        <p:blipFill>
          <a:blip r:embed="rId3">
            <a:alphaModFix/>
          </a:blip>
          <a:stretch>
            <a:fillRect/>
          </a:stretch>
        </p:blipFill>
        <p:spPr>
          <a:xfrm>
            <a:off x="895950" y="1129775"/>
            <a:ext cx="7518236" cy="23222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77"/>
          <p:cNvSpPr txBox="1"/>
          <p:nvPr>
            <p:ph idx="1" type="subTitle"/>
          </p:nvPr>
        </p:nvSpPr>
        <p:spPr>
          <a:xfrm>
            <a:off x="566800" y="1460125"/>
            <a:ext cx="4639200" cy="3183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Real-time Customer Insights:</a:t>
            </a:r>
            <a:r>
              <a:rPr lang="en" sz="1300">
                <a:solidFill>
                  <a:schemeClr val="dk1"/>
                </a:solidFill>
                <a:latin typeface="Times New Roman"/>
                <a:ea typeface="Times New Roman"/>
                <a:cs typeface="Times New Roman"/>
                <a:sym typeface="Times New Roman"/>
              </a:rPr>
              <a:t> Track behavior, interactions, and purchases instantly.</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Boost Sales &amp; Conversions:</a:t>
            </a:r>
            <a:r>
              <a:rPr lang="en" sz="1300">
                <a:solidFill>
                  <a:schemeClr val="dk1"/>
                </a:solidFill>
                <a:latin typeface="Times New Roman"/>
                <a:ea typeface="Times New Roman"/>
                <a:cs typeface="Times New Roman"/>
                <a:sym typeface="Times New Roman"/>
              </a:rPr>
              <a:t> Identify funnel drop-offs and optimize checkout flow.</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Product &amp; Category Performance:</a:t>
            </a:r>
            <a:r>
              <a:rPr lang="en" sz="1300">
                <a:solidFill>
                  <a:schemeClr val="dk1"/>
                </a:solidFill>
                <a:latin typeface="Times New Roman"/>
                <a:ea typeface="Times New Roman"/>
                <a:cs typeface="Times New Roman"/>
                <a:sym typeface="Times New Roman"/>
              </a:rPr>
              <a:t> Spot top-selling items and underperforming products.</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Operational Efficiency:</a:t>
            </a:r>
            <a:r>
              <a:rPr lang="en" sz="1300">
                <a:solidFill>
                  <a:schemeClr val="dk1"/>
                </a:solidFill>
                <a:latin typeface="Times New Roman"/>
                <a:ea typeface="Times New Roman"/>
                <a:cs typeface="Times New Roman"/>
                <a:sym typeface="Times New Roman"/>
              </a:rPr>
              <a:t> Monitor orders, shipping, and payments to reduce delays.</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Data-Driven Decisions:</a:t>
            </a:r>
            <a:r>
              <a:rPr lang="en" sz="1300">
                <a:solidFill>
                  <a:schemeClr val="dk1"/>
                </a:solidFill>
                <a:latin typeface="Times New Roman"/>
                <a:ea typeface="Times New Roman"/>
                <a:cs typeface="Times New Roman"/>
                <a:sym typeface="Times New Roman"/>
              </a:rPr>
              <a:t> Dashboards enable marketing, sales, and inventory teams to act quickly.</a:t>
            </a:r>
            <a:endParaRPr sz="1300">
              <a:solidFill>
                <a:schemeClr val="dk1"/>
              </a:solidFill>
              <a:latin typeface="Times New Roman"/>
              <a:ea typeface="Times New Roman"/>
              <a:cs typeface="Times New Roman"/>
              <a:sym typeface="Times New Roman"/>
            </a:endParaRPr>
          </a:p>
          <a:p>
            <a:pPr indent="0" lvl="0" marL="0" rtl="0" algn="l">
              <a:spcBef>
                <a:spcPts val="1000"/>
              </a:spcBef>
              <a:spcAft>
                <a:spcPts val="1000"/>
              </a:spcAft>
              <a:buNone/>
            </a:pPr>
            <a:r>
              <a:t/>
            </a:r>
            <a:endParaRPr/>
          </a:p>
        </p:txBody>
      </p:sp>
      <p:sp>
        <p:nvSpPr>
          <p:cNvPr id="621" name="Google Shape;621;p77"/>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Business Outcomes and Impacts</a:t>
            </a:r>
            <a:endParaRPr b="1">
              <a:latin typeface="Times New Roman"/>
              <a:ea typeface="Times New Roman"/>
              <a:cs typeface="Times New Roman"/>
              <a:sym typeface="Times New Roman"/>
            </a:endParaRPr>
          </a:p>
        </p:txBody>
      </p:sp>
      <p:pic>
        <p:nvPicPr>
          <p:cNvPr id="622" name="Google Shape;622;p77" title="pngtree-e-commerce-world-on-phone-png-image_5342845.jpg"/>
          <p:cNvPicPr preferRelativeResize="0"/>
          <p:nvPr/>
        </p:nvPicPr>
        <p:blipFill>
          <a:blip r:embed="rId3">
            <a:alphaModFix/>
          </a:blip>
          <a:stretch>
            <a:fillRect/>
          </a:stretch>
        </p:blipFill>
        <p:spPr>
          <a:xfrm>
            <a:off x="5519775" y="1190300"/>
            <a:ext cx="2918451" cy="29184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78"/>
          <p:cNvSpPr/>
          <p:nvPr/>
        </p:nvSpPr>
        <p:spPr>
          <a:xfrm>
            <a:off x="1282825" y="1789126"/>
            <a:ext cx="6540316" cy="1319726"/>
          </a:xfrm>
          <a:prstGeom prst="rect">
            <a:avLst/>
          </a:prstGeom>
        </p:spPr>
        <p:txBody>
          <a:bodyPr>
            <a:prstTxWarp prst="textPlain"/>
          </a:bodyPr>
          <a:lstStyle/>
          <a:p>
            <a:pPr lvl="0" algn="ctr"/>
            <a:r>
              <a:rPr b="1" i="0">
                <a:ln cap="flat" cmpd="sng" w="9525">
                  <a:solidFill>
                    <a:schemeClr val="dk2"/>
                  </a:solidFill>
                  <a:prstDash val="solid"/>
                  <a:round/>
                  <a:headEnd len="sm" w="sm" type="none"/>
                  <a:tailEnd len="sm" w="sm" type="none"/>
                </a:ln>
                <a:solidFill>
                  <a:schemeClr val="lt2"/>
                </a:solidFill>
                <a:latin typeface="Times New Roman"/>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57"/>
          <p:cNvSpPr txBox="1"/>
          <p:nvPr>
            <p:ph idx="1" type="subTitle"/>
          </p:nvPr>
        </p:nvSpPr>
        <p:spPr>
          <a:xfrm>
            <a:off x="553050" y="1294350"/>
            <a:ext cx="3847200" cy="2554800"/>
          </a:xfrm>
          <a:prstGeom prst="rect">
            <a:avLst/>
          </a:prstGeom>
        </p:spPr>
        <p:txBody>
          <a:bodyPr anchorCtr="0" anchor="ctr" bIns="91425" lIns="91425" spcFirstLastPara="1" rIns="91425" wrap="square" tIns="91425">
            <a:noAutofit/>
          </a:bodyPr>
          <a:lstStyle/>
          <a:p>
            <a:pPr indent="-323850" lvl="0" marL="457200" rtl="0" algn="just">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E-commerce businesses generate massive volumes of user interaction and transactional data every day. These events are often unstructured, arrive in real-time, and can originate from multiple sources such as website clicks, mobile apps, and purchase transactions. Traditional batch processing methods fail to provide immediate insights into customer behavior, product performance, and conversion trends.</a:t>
            </a:r>
            <a:endParaRPr sz="1500">
              <a:latin typeface="Times New Roman"/>
              <a:ea typeface="Times New Roman"/>
              <a:cs typeface="Times New Roman"/>
              <a:sym typeface="Times New Roman"/>
            </a:endParaRPr>
          </a:p>
        </p:txBody>
      </p:sp>
      <p:sp>
        <p:nvSpPr>
          <p:cNvPr id="502" name="Google Shape;502;p57"/>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Problem Statement</a:t>
            </a:r>
            <a:endParaRPr b="1">
              <a:latin typeface="Times New Roman"/>
              <a:ea typeface="Times New Roman"/>
              <a:cs typeface="Times New Roman"/>
              <a:sym typeface="Times New Roman"/>
            </a:endParaRPr>
          </a:p>
        </p:txBody>
      </p:sp>
      <p:pic>
        <p:nvPicPr>
          <p:cNvPr id="503" name="Google Shape;503;p57" title="istockphoto-1414126704-612x612.jpg"/>
          <p:cNvPicPr preferRelativeResize="0"/>
          <p:nvPr/>
        </p:nvPicPr>
        <p:blipFill>
          <a:blip r:embed="rId3">
            <a:alphaModFix/>
          </a:blip>
          <a:stretch>
            <a:fillRect/>
          </a:stretch>
        </p:blipFill>
        <p:spPr>
          <a:xfrm>
            <a:off x="4913550" y="1112275"/>
            <a:ext cx="3633586" cy="2824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8"/>
          <p:cNvSpPr txBox="1"/>
          <p:nvPr>
            <p:ph idx="1" type="subTitle"/>
          </p:nvPr>
        </p:nvSpPr>
        <p:spPr>
          <a:xfrm>
            <a:off x="556700" y="498225"/>
            <a:ext cx="7664700" cy="4014000"/>
          </a:xfrm>
          <a:prstGeom prst="rect">
            <a:avLst/>
          </a:prstGeom>
        </p:spPr>
        <p:txBody>
          <a:bodyPr anchorCtr="0" anchor="t" bIns="91425" lIns="91425" spcFirstLastPara="1" rIns="91425" wrap="square" tIns="91425">
            <a:noAutofit/>
          </a:bodyPr>
          <a:lstStyle/>
          <a:p>
            <a:pPr indent="0" lvl="0" marL="0" rtl="0" algn="just">
              <a:lnSpc>
                <a:spcPct val="115000"/>
              </a:lnSpc>
              <a:spcBef>
                <a:spcPts val="1200"/>
              </a:spcBef>
              <a:spcAft>
                <a:spcPts val="0"/>
              </a:spcAft>
              <a:buClr>
                <a:schemeClr val="dk1"/>
              </a:buClr>
              <a:buSzPts val="1100"/>
              <a:buFont typeface="Arial"/>
              <a:buNone/>
            </a:pPr>
            <a:r>
              <a:rPr b="1" lang="en" sz="1500">
                <a:solidFill>
                  <a:schemeClr val="dk1"/>
                </a:solidFill>
                <a:latin typeface="Times New Roman"/>
                <a:ea typeface="Times New Roman"/>
                <a:cs typeface="Times New Roman"/>
                <a:sym typeface="Times New Roman"/>
              </a:rPr>
              <a:t>The problem:</a:t>
            </a:r>
            <a:endParaRPr b="1" sz="1500">
              <a:solidFill>
                <a:schemeClr val="dk1"/>
              </a:solidFill>
              <a:latin typeface="Times New Roman"/>
              <a:ea typeface="Times New Roman"/>
              <a:cs typeface="Times New Roman"/>
              <a:sym typeface="Times New Roman"/>
            </a:endParaRPr>
          </a:p>
          <a:p>
            <a:pPr indent="-323850" lvl="0" marL="457200" rtl="0" algn="just">
              <a:lnSpc>
                <a:spcPct val="115000"/>
              </a:lnSpc>
              <a:spcBef>
                <a:spcPts val="120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Lack of real-time insights into customer behavior and transactions.</a:t>
            </a:r>
            <a:br>
              <a:rPr lang="en" sz="1500">
                <a:solidFill>
                  <a:schemeClr val="dk1"/>
                </a:solidFill>
                <a:latin typeface="Times New Roman"/>
                <a:ea typeface="Times New Roman"/>
                <a:cs typeface="Times New Roman"/>
                <a:sym typeface="Times New Roman"/>
              </a:rPr>
            </a:br>
            <a:endParaRPr sz="1500">
              <a:solidFill>
                <a:schemeClr val="dk1"/>
              </a:solidFill>
              <a:latin typeface="Times New Roman"/>
              <a:ea typeface="Times New Roman"/>
              <a:cs typeface="Times New Roman"/>
              <a:sym typeface="Times New Roman"/>
            </a:endParaRPr>
          </a:p>
          <a:p>
            <a:pPr indent="-323850" lvl="0" marL="457200" rtl="0" algn="just">
              <a:lnSpc>
                <a:spcPct val="115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Difficulty in tracking the complete customer journey across multiple touchpoints.</a:t>
            </a:r>
            <a:br>
              <a:rPr lang="en" sz="1500">
                <a:solidFill>
                  <a:schemeClr val="dk1"/>
                </a:solidFill>
                <a:latin typeface="Times New Roman"/>
                <a:ea typeface="Times New Roman"/>
                <a:cs typeface="Times New Roman"/>
                <a:sym typeface="Times New Roman"/>
              </a:rPr>
            </a:br>
            <a:endParaRPr sz="1500">
              <a:solidFill>
                <a:schemeClr val="dk1"/>
              </a:solidFill>
              <a:latin typeface="Times New Roman"/>
              <a:ea typeface="Times New Roman"/>
              <a:cs typeface="Times New Roman"/>
              <a:sym typeface="Times New Roman"/>
            </a:endParaRPr>
          </a:p>
          <a:p>
            <a:pPr indent="-323850" lvl="0" marL="457200" rtl="0" algn="just">
              <a:lnSpc>
                <a:spcPct val="115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Challenges in building actionable analytics due to scattered or unprocessed event data.</a:t>
            </a:r>
            <a:br>
              <a:rPr lang="en" sz="1500">
                <a:solidFill>
                  <a:schemeClr val="dk1"/>
                </a:solidFill>
                <a:latin typeface="Times New Roman"/>
                <a:ea typeface="Times New Roman"/>
                <a:cs typeface="Times New Roman"/>
                <a:sym typeface="Times New Roman"/>
              </a:rPr>
            </a:br>
            <a:endParaRPr sz="1500">
              <a:solidFill>
                <a:schemeClr val="dk1"/>
              </a:solidFill>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b="1" lang="en" sz="1500">
                <a:solidFill>
                  <a:schemeClr val="dk1"/>
                </a:solidFill>
                <a:latin typeface="Times New Roman"/>
                <a:ea typeface="Times New Roman"/>
                <a:cs typeface="Times New Roman"/>
                <a:sym typeface="Times New Roman"/>
              </a:rPr>
              <a:t>Solution:</a:t>
            </a:r>
            <a:br>
              <a:rPr b="1" lang="en" sz="1500">
                <a:solidFill>
                  <a:schemeClr val="dk1"/>
                </a:solidFill>
                <a:latin typeface="Times New Roman"/>
                <a:ea typeface="Times New Roman"/>
                <a:cs typeface="Times New Roman"/>
                <a:sym typeface="Times New Roman"/>
              </a:rPr>
            </a:br>
            <a:r>
              <a:rPr lang="en" sz="1500">
                <a:solidFill>
                  <a:schemeClr val="dk1"/>
                </a:solidFill>
                <a:latin typeface="Times New Roman"/>
                <a:ea typeface="Times New Roman"/>
                <a:cs typeface="Times New Roman"/>
                <a:sym typeface="Times New Roman"/>
              </a:rPr>
              <a:t> Develop an </a:t>
            </a:r>
            <a:r>
              <a:rPr b="1" lang="en" sz="1500">
                <a:solidFill>
                  <a:schemeClr val="dk1"/>
                </a:solidFill>
                <a:latin typeface="Times New Roman"/>
                <a:ea typeface="Times New Roman"/>
                <a:cs typeface="Times New Roman"/>
                <a:sym typeface="Times New Roman"/>
              </a:rPr>
              <a:t>event-driven data pipeline</a:t>
            </a:r>
            <a:r>
              <a:rPr lang="en" sz="1500">
                <a:solidFill>
                  <a:schemeClr val="dk1"/>
                </a:solidFill>
                <a:latin typeface="Times New Roman"/>
                <a:ea typeface="Times New Roman"/>
                <a:cs typeface="Times New Roman"/>
                <a:sym typeface="Times New Roman"/>
              </a:rPr>
              <a:t> that ingests, processes, and analyzes both real-time and historical e-commerce events, creating a centralized analytics platform in </a:t>
            </a:r>
            <a:r>
              <a:rPr b="1" lang="en" sz="1500">
                <a:solidFill>
                  <a:schemeClr val="dk1"/>
                </a:solidFill>
                <a:latin typeface="Times New Roman"/>
                <a:ea typeface="Times New Roman"/>
                <a:cs typeface="Times New Roman"/>
                <a:sym typeface="Times New Roman"/>
              </a:rPr>
              <a:t>BigQuery</a:t>
            </a:r>
            <a:r>
              <a:rPr lang="en" sz="1500">
                <a:solidFill>
                  <a:schemeClr val="dk1"/>
                </a:solidFill>
                <a:latin typeface="Times New Roman"/>
                <a:ea typeface="Times New Roman"/>
                <a:cs typeface="Times New Roman"/>
                <a:sym typeface="Times New Roman"/>
              </a:rPr>
              <a:t> with </a:t>
            </a:r>
            <a:r>
              <a:rPr b="1" lang="en" sz="1500">
                <a:solidFill>
                  <a:schemeClr val="dk1"/>
                </a:solidFill>
                <a:latin typeface="Times New Roman"/>
                <a:ea typeface="Times New Roman"/>
                <a:cs typeface="Times New Roman"/>
                <a:sym typeface="Times New Roman"/>
              </a:rPr>
              <a:t>data marts</a:t>
            </a:r>
            <a:r>
              <a:rPr lang="en" sz="1500">
                <a:solidFill>
                  <a:schemeClr val="dk1"/>
                </a:solidFill>
                <a:latin typeface="Times New Roman"/>
                <a:ea typeface="Times New Roman"/>
                <a:cs typeface="Times New Roman"/>
                <a:sym typeface="Times New Roman"/>
              </a:rPr>
              <a:t> for specific anal</a:t>
            </a:r>
            <a:r>
              <a:rPr lang="en" sz="1500">
                <a:solidFill>
                  <a:schemeClr val="dk1"/>
                </a:solidFill>
                <a:latin typeface="Times New Roman"/>
                <a:ea typeface="Times New Roman"/>
                <a:cs typeface="Times New Roman"/>
                <a:sym typeface="Times New Roman"/>
              </a:rPr>
              <a:t>ytical use cases.</a:t>
            </a:r>
            <a:endParaRPr sz="1500">
              <a:solidFill>
                <a:schemeClr val="dk1"/>
              </a:solidFill>
              <a:latin typeface="Times New Roman"/>
              <a:ea typeface="Times New Roman"/>
              <a:cs typeface="Times New Roman"/>
              <a:sym typeface="Times New Roman"/>
            </a:endParaRPr>
          </a:p>
          <a:p>
            <a:pPr indent="0" lvl="0" marL="0" rtl="0" algn="l">
              <a:spcBef>
                <a:spcPts val="1200"/>
              </a:spcBef>
              <a:spcAft>
                <a:spcPts val="1000"/>
              </a:spcAft>
              <a:buClr>
                <a:schemeClr val="dk1"/>
              </a:buClr>
              <a:buSzPts val="1100"/>
              <a:buFont typeface="Arial"/>
              <a:buNone/>
            </a:pPr>
            <a:r>
              <a:t/>
            </a:r>
            <a:endParaRPr>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508"/>
                                        </p:tgtEl>
                                        <p:attrNameLst>
                                          <p:attrName>style.visibility</p:attrName>
                                        </p:attrNameLst>
                                      </p:cBhvr>
                                      <p:to>
                                        <p:strVal val="visible"/>
                                      </p:to>
                                    </p:set>
                                    <p:anim calcmode="lin" valueType="num">
                                      <p:cBhvr additive="base">
                                        <p:cTn dur="1000"/>
                                        <p:tgtEl>
                                          <p:spTgt spid="50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59"/>
          <p:cNvSpPr txBox="1"/>
          <p:nvPr>
            <p:ph idx="1" type="subTitle"/>
          </p:nvPr>
        </p:nvSpPr>
        <p:spPr>
          <a:xfrm>
            <a:off x="445775" y="1204175"/>
            <a:ext cx="7705200" cy="2857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Real-time customer insights allow businesses to respond quickly with personalized offers, recommendations, or interventions.</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Building an automated pipeline reduces manual effort, ensures data consistency, and improves decision-making.</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Understanding the </a:t>
            </a:r>
            <a:r>
              <a:rPr b="1" lang="en">
                <a:solidFill>
                  <a:schemeClr val="dk1"/>
                </a:solidFill>
                <a:latin typeface="Times New Roman"/>
                <a:ea typeface="Times New Roman"/>
                <a:cs typeface="Times New Roman"/>
                <a:sym typeface="Times New Roman"/>
              </a:rPr>
              <a:t>customer journey</a:t>
            </a:r>
            <a:r>
              <a:rPr lang="en">
                <a:solidFill>
                  <a:schemeClr val="dk1"/>
                </a:solidFill>
                <a:latin typeface="Times New Roman"/>
                <a:ea typeface="Times New Roman"/>
                <a:cs typeface="Times New Roman"/>
                <a:sym typeface="Times New Roman"/>
              </a:rPr>
              <a:t> can increase conversions and revenue by optimizing the shopping funnel.</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Leveraging </a:t>
            </a:r>
            <a:r>
              <a:rPr b="1" lang="en">
                <a:solidFill>
                  <a:schemeClr val="dk1"/>
                </a:solidFill>
                <a:latin typeface="Times New Roman"/>
                <a:ea typeface="Times New Roman"/>
                <a:cs typeface="Times New Roman"/>
                <a:sym typeface="Times New Roman"/>
              </a:rPr>
              <a:t>BigQuery</a:t>
            </a:r>
            <a:r>
              <a:rPr lang="en">
                <a:solidFill>
                  <a:schemeClr val="dk1"/>
                </a:solidFill>
                <a:latin typeface="Times New Roman"/>
                <a:ea typeface="Times New Roman"/>
                <a:cs typeface="Times New Roman"/>
                <a:sym typeface="Times New Roman"/>
              </a:rPr>
              <a:t> ensures scalability for large e-commerce datasets while enabling fast analytics.</a:t>
            </a:r>
            <a:endParaRPr>
              <a:solidFill>
                <a:schemeClr val="dk1"/>
              </a:solidFill>
              <a:latin typeface="Times New Roman"/>
              <a:ea typeface="Times New Roman"/>
              <a:cs typeface="Times New Roman"/>
              <a:sym typeface="Times New Roman"/>
            </a:endParaRPr>
          </a:p>
          <a:p>
            <a:pPr indent="0" lvl="0" marL="0" rtl="0" algn="l">
              <a:spcBef>
                <a:spcPts val="1000"/>
              </a:spcBef>
              <a:spcAft>
                <a:spcPts val="1000"/>
              </a:spcAft>
              <a:buNone/>
            </a:pPr>
            <a:r>
              <a:t/>
            </a:r>
            <a:endParaRPr/>
          </a:p>
        </p:txBody>
      </p:sp>
      <p:sp>
        <p:nvSpPr>
          <p:cNvPr id="514" name="Google Shape;514;p5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Motivation</a:t>
            </a:r>
            <a:endParaRPr b="1">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60"/>
          <p:cNvSpPr txBox="1"/>
          <p:nvPr>
            <p:ph idx="1" type="subTitle"/>
          </p:nvPr>
        </p:nvSpPr>
        <p:spPr>
          <a:xfrm>
            <a:off x="647475" y="1415975"/>
            <a:ext cx="7130100" cy="3207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rial"/>
              <a:buChar char="●"/>
            </a:pPr>
            <a:r>
              <a:rPr lang="en">
                <a:solidFill>
                  <a:schemeClr val="dk1"/>
                </a:solidFill>
                <a:latin typeface="Times New Roman"/>
                <a:ea typeface="Times New Roman"/>
                <a:cs typeface="Times New Roman"/>
                <a:sym typeface="Times New Roman"/>
              </a:rPr>
              <a:t>Design and implement a </a:t>
            </a:r>
            <a:r>
              <a:rPr b="1" lang="en">
                <a:solidFill>
                  <a:schemeClr val="dk1"/>
                </a:solidFill>
                <a:latin typeface="Times New Roman"/>
                <a:ea typeface="Times New Roman"/>
                <a:cs typeface="Times New Roman"/>
                <a:sym typeface="Times New Roman"/>
              </a:rPr>
              <a:t>data pipeline</a:t>
            </a:r>
            <a:r>
              <a:rPr lang="en">
                <a:solidFill>
                  <a:schemeClr val="dk1"/>
                </a:solidFill>
                <a:latin typeface="Times New Roman"/>
                <a:ea typeface="Times New Roman"/>
                <a:cs typeface="Times New Roman"/>
                <a:sym typeface="Times New Roman"/>
              </a:rPr>
              <a:t> to capture, process, </a:t>
            </a:r>
            <a:r>
              <a:rPr lang="en">
                <a:solidFill>
                  <a:schemeClr val="dk1"/>
                </a:solidFill>
                <a:latin typeface="Times New Roman"/>
                <a:ea typeface="Times New Roman"/>
                <a:cs typeface="Times New Roman"/>
                <a:sym typeface="Times New Roman"/>
              </a:rPr>
              <a:t>and analyze e-commerce events.</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Arial"/>
              <a:buChar char="●"/>
            </a:pPr>
            <a:r>
              <a:rPr lang="en">
                <a:solidFill>
                  <a:schemeClr val="dk1"/>
                </a:solidFill>
                <a:latin typeface="Times New Roman"/>
                <a:ea typeface="Times New Roman"/>
                <a:cs typeface="Times New Roman"/>
                <a:sym typeface="Times New Roman"/>
              </a:rPr>
              <a:t>Integrate </a:t>
            </a:r>
            <a:r>
              <a:rPr b="1" lang="en">
                <a:solidFill>
                  <a:schemeClr val="dk1"/>
                </a:solidFill>
                <a:latin typeface="Times New Roman"/>
                <a:ea typeface="Times New Roman"/>
                <a:cs typeface="Times New Roman"/>
                <a:sym typeface="Times New Roman"/>
              </a:rPr>
              <a:t>historical datasets</a:t>
            </a:r>
            <a:r>
              <a:rPr lang="en">
                <a:solidFill>
                  <a:schemeClr val="dk1"/>
                </a:solidFill>
                <a:latin typeface="Times New Roman"/>
                <a:ea typeface="Times New Roman"/>
                <a:cs typeface="Times New Roman"/>
                <a:sym typeface="Times New Roman"/>
              </a:rPr>
              <a:t> (Brazilian E-Commerce Public Dataset) with </a:t>
            </a:r>
            <a:r>
              <a:rPr b="1" lang="en">
                <a:solidFill>
                  <a:schemeClr val="dk1"/>
                </a:solidFill>
                <a:latin typeface="Times New Roman"/>
                <a:ea typeface="Times New Roman"/>
                <a:cs typeface="Times New Roman"/>
                <a:sym typeface="Times New Roman"/>
              </a:rPr>
              <a:t>real-time synthetic events</a:t>
            </a:r>
            <a:r>
              <a:rPr lang="en">
                <a:solidFill>
                  <a:schemeClr val="dk1"/>
                </a:solidFill>
                <a:latin typeface="Times New Roman"/>
                <a:ea typeface="Times New Roman"/>
                <a:cs typeface="Times New Roman"/>
                <a:sym typeface="Times New Roman"/>
              </a:rPr>
              <a:t> (using Python Faker library).</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Arial"/>
              <a:buChar char="●"/>
            </a:pPr>
            <a:r>
              <a:rPr lang="en">
                <a:solidFill>
                  <a:schemeClr val="dk1"/>
                </a:solidFill>
                <a:latin typeface="Times New Roman"/>
                <a:ea typeface="Times New Roman"/>
                <a:cs typeface="Times New Roman"/>
                <a:sym typeface="Times New Roman"/>
              </a:rPr>
              <a:t>Perform </a:t>
            </a:r>
            <a:r>
              <a:rPr b="1" lang="en">
                <a:solidFill>
                  <a:schemeClr val="dk1"/>
                </a:solidFill>
                <a:latin typeface="Times New Roman"/>
                <a:ea typeface="Times New Roman"/>
                <a:cs typeface="Times New Roman"/>
                <a:sym typeface="Times New Roman"/>
              </a:rPr>
              <a:t>data transformation, sessionization, and enrichment</a:t>
            </a:r>
            <a:r>
              <a:rPr lang="en">
                <a:solidFill>
                  <a:schemeClr val="dk1"/>
                </a:solidFill>
                <a:latin typeface="Times New Roman"/>
                <a:ea typeface="Times New Roman"/>
                <a:cs typeface="Times New Roman"/>
                <a:sym typeface="Times New Roman"/>
              </a:rPr>
              <a:t> for actionable insights.</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Arial"/>
              <a:buChar char="●"/>
            </a:pPr>
            <a:r>
              <a:rPr lang="en">
                <a:solidFill>
                  <a:schemeClr val="dk1"/>
                </a:solidFill>
                <a:latin typeface="Times New Roman"/>
                <a:ea typeface="Times New Roman"/>
                <a:cs typeface="Times New Roman"/>
                <a:sym typeface="Times New Roman"/>
              </a:rPr>
              <a:t>Organize data into </a:t>
            </a:r>
            <a:r>
              <a:rPr b="1" lang="en">
                <a:solidFill>
                  <a:schemeClr val="dk1"/>
                </a:solidFill>
                <a:latin typeface="Times New Roman"/>
                <a:ea typeface="Times New Roman"/>
                <a:cs typeface="Times New Roman"/>
                <a:sym typeface="Times New Roman"/>
              </a:rPr>
              <a:t>dimensional models and data marts</a:t>
            </a:r>
            <a:r>
              <a:rPr lang="en">
                <a:solidFill>
                  <a:schemeClr val="dk1"/>
                </a:solidFill>
                <a:latin typeface="Times New Roman"/>
                <a:ea typeface="Times New Roman"/>
                <a:cs typeface="Times New Roman"/>
                <a:sym typeface="Times New Roman"/>
              </a:rPr>
              <a:t> for analytics efficiency.</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Arial"/>
              <a:buChar char="●"/>
            </a:pPr>
            <a:r>
              <a:rPr lang="en">
                <a:solidFill>
                  <a:schemeClr val="dk1"/>
                </a:solidFill>
                <a:latin typeface="Times New Roman"/>
                <a:ea typeface="Times New Roman"/>
                <a:cs typeface="Times New Roman"/>
                <a:sym typeface="Times New Roman"/>
              </a:rPr>
              <a:t>Store and analyze data in </a:t>
            </a:r>
            <a:r>
              <a:rPr b="1" lang="en">
                <a:solidFill>
                  <a:schemeClr val="dk1"/>
                </a:solidFill>
                <a:latin typeface="Times New Roman"/>
                <a:ea typeface="Times New Roman"/>
                <a:cs typeface="Times New Roman"/>
                <a:sym typeface="Times New Roman"/>
              </a:rPr>
              <a:t>BigQuery</a:t>
            </a:r>
            <a:r>
              <a:rPr lang="en">
                <a:solidFill>
                  <a:schemeClr val="dk1"/>
                </a:solidFill>
                <a:latin typeface="Times New Roman"/>
                <a:ea typeface="Times New Roman"/>
                <a:cs typeface="Times New Roman"/>
                <a:sym typeface="Times New Roman"/>
              </a:rPr>
              <a:t> for fast, scalable </a:t>
            </a:r>
            <a:r>
              <a:rPr lang="en">
                <a:solidFill>
                  <a:schemeClr val="dk1"/>
                </a:solidFill>
                <a:latin typeface="Times New Roman"/>
                <a:ea typeface="Times New Roman"/>
                <a:cs typeface="Times New Roman"/>
                <a:sym typeface="Times New Roman"/>
              </a:rPr>
              <a:t>querying.</a:t>
            </a:r>
            <a:br>
              <a:rPr lang="en">
                <a:solidFill>
                  <a:schemeClr val="dk1"/>
                </a:solidFill>
                <a:latin typeface="Times New Roman"/>
                <a:ea typeface="Times New Roman"/>
                <a:cs typeface="Times New Roman"/>
                <a:sym typeface="Times New Roman"/>
              </a:rPr>
            </a:br>
            <a:endParaRPr>
              <a:solidFill>
                <a:schemeClr val="dk1"/>
              </a:solidFill>
              <a:latin typeface="Times New Roman"/>
              <a:ea typeface="Times New Roman"/>
              <a:cs typeface="Times New Roman"/>
              <a:sym typeface="Times New Roman"/>
            </a:endParaRPr>
          </a:p>
          <a:p>
            <a:pPr indent="-317500" lvl="0" marL="457200" rtl="0" algn="l">
              <a:spcBef>
                <a:spcPts val="0"/>
              </a:spcBef>
              <a:spcAft>
                <a:spcPts val="0"/>
              </a:spcAft>
              <a:buClr>
                <a:schemeClr val="dk1"/>
              </a:buClr>
              <a:buSzPts val="1400"/>
              <a:buFont typeface="Arial"/>
              <a:buChar char="●"/>
            </a:pPr>
            <a:r>
              <a:rPr lang="en">
                <a:solidFill>
                  <a:schemeClr val="dk1"/>
                </a:solidFill>
                <a:latin typeface="Times New Roman"/>
                <a:ea typeface="Times New Roman"/>
                <a:cs typeface="Times New Roman"/>
                <a:sym typeface="Times New Roman"/>
              </a:rPr>
              <a:t>Provide </a:t>
            </a:r>
            <a:r>
              <a:rPr b="1" lang="en">
                <a:solidFill>
                  <a:schemeClr val="dk1"/>
                </a:solidFill>
                <a:latin typeface="Times New Roman"/>
                <a:ea typeface="Times New Roman"/>
                <a:cs typeface="Times New Roman"/>
                <a:sym typeface="Times New Roman"/>
              </a:rPr>
              <a:t>interactive Streamlit dashboards</a:t>
            </a:r>
            <a:r>
              <a:rPr lang="en">
                <a:solidFill>
                  <a:schemeClr val="dk1"/>
                </a:solidFill>
                <a:latin typeface="Times New Roman"/>
                <a:ea typeface="Times New Roman"/>
                <a:cs typeface="Times New Roman"/>
                <a:sym typeface="Times New Roman"/>
              </a:rPr>
              <a:t> to visualize customer behavior, shopping funnels, and product performance.</a:t>
            </a:r>
            <a:endParaRPr>
              <a:solidFill>
                <a:schemeClr val="dk1"/>
              </a:solidFill>
              <a:latin typeface="Times New Roman"/>
              <a:ea typeface="Times New Roman"/>
              <a:cs typeface="Times New Roman"/>
              <a:sym typeface="Times New Roman"/>
            </a:endParaRPr>
          </a:p>
          <a:p>
            <a:pPr indent="0" lvl="0" marL="0" rtl="0" algn="l">
              <a:spcBef>
                <a:spcPts val="1000"/>
              </a:spcBef>
              <a:spcAft>
                <a:spcPts val="1000"/>
              </a:spcAft>
              <a:buNone/>
            </a:pPr>
            <a:r>
              <a:t/>
            </a:r>
            <a:endParaRPr/>
          </a:p>
        </p:txBody>
      </p:sp>
      <p:sp>
        <p:nvSpPr>
          <p:cNvPr id="520" name="Google Shape;520;p60"/>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Project Overview</a:t>
            </a:r>
            <a:endParaRPr b="1">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61"/>
          <p:cNvSpPr txBox="1"/>
          <p:nvPr>
            <p:ph type="title"/>
          </p:nvPr>
        </p:nvSpPr>
        <p:spPr>
          <a:xfrm>
            <a:off x="713225" y="445025"/>
            <a:ext cx="764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Times New Roman"/>
                <a:ea typeface="Times New Roman"/>
                <a:cs typeface="Times New Roman"/>
                <a:sym typeface="Times New Roman"/>
              </a:rPr>
              <a:t>Design Solutions For Building Pipelines</a:t>
            </a:r>
            <a:endParaRPr b="1">
              <a:latin typeface="Times New Roman"/>
              <a:ea typeface="Times New Roman"/>
              <a:cs typeface="Times New Roman"/>
              <a:sym typeface="Times New Roman"/>
            </a:endParaRPr>
          </a:p>
        </p:txBody>
      </p:sp>
      <p:sp>
        <p:nvSpPr>
          <p:cNvPr id="526" name="Google Shape;526;p61"/>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Font typeface="Times New Roman"/>
              <a:buChar char="●"/>
            </a:pPr>
            <a:r>
              <a:rPr lang="en" sz="2400">
                <a:latin typeface="Times New Roman"/>
                <a:ea typeface="Times New Roman"/>
                <a:cs typeface="Times New Roman"/>
                <a:sym typeface="Times New Roman"/>
              </a:rPr>
              <a:t>High level Design</a:t>
            </a:r>
            <a:endParaRPr sz="2400">
              <a:latin typeface="Times New Roman"/>
              <a:ea typeface="Times New Roman"/>
              <a:cs typeface="Times New Roman"/>
              <a:sym typeface="Times New Roman"/>
            </a:endParaRPr>
          </a:p>
          <a:p>
            <a:pPr indent="0" lvl="0" marL="0" rtl="0" algn="l">
              <a:spcBef>
                <a:spcPts val="1000"/>
              </a:spcBef>
              <a:spcAft>
                <a:spcPts val="0"/>
              </a:spcAft>
              <a:buNone/>
            </a:pPr>
            <a:r>
              <a:t/>
            </a:r>
            <a:endParaRPr sz="2400">
              <a:latin typeface="Times New Roman"/>
              <a:ea typeface="Times New Roman"/>
              <a:cs typeface="Times New Roman"/>
              <a:sym typeface="Times New Roman"/>
            </a:endParaRPr>
          </a:p>
          <a:p>
            <a:pPr indent="-381000" lvl="0" marL="457200" rtl="0" algn="l">
              <a:spcBef>
                <a:spcPts val="1000"/>
              </a:spcBef>
              <a:spcAft>
                <a:spcPts val="0"/>
              </a:spcAft>
              <a:buSzPts val="2400"/>
              <a:buFont typeface="Times New Roman"/>
              <a:buChar char="●"/>
            </a:pPr>
            <a:r>
              <a:rPr lang="en" sz="2400">
                <a:latin typeface="Times New Roman"/>
                <a:ea typeface="Times New Roman"/>
                <a:cs typeface="Times New Roman"/>
                <a:sym typeface="Times New Roman"/>
              </a:rPr>
              <a:t>Low level design</a:t>
            </a:r>
            <a:endParaRPr sz="24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62"/>
          <p:cNvSpPr txBox="1"/>
          <p:nvPr>
            <p:ph type="title"/>
          </p:nvPr>
        </p:nvSpPr>
        <p:spPr>
          <a:xfrm>
            <a:off x="867300" y="1710725"/>
            <a:ext cx="7409400" cy="81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 Level Design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pic>
        <p:nvPicPr>
          <p:cNvPr id="536" name="Google Shape;536;p63" title="ChatGPT Image Nov 7, 2025, 09_24_24 PM.png"/>
          <p:cNvPicPr preferRelativeResize="0"/>
          <p:nvPr/>
        </p:nvPicPr>
        <p:blipFill>
          <a:blip r:embed="rId3">
            <a:alphaModFix/>
          </a:blip>
          <a:stretch>
            <a:fillRect/>
          </a:stretch>
        </p:blipFill>
        <p:spPr>
          <a:xfrm>
            <a:off x="835400" y="508275"/>
            <a:ext cx="7473201" cy="3998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